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88" r:id="rId2"/>
    <p:sldId id="292" r:id="rId3"/>
    <p:sldId id="294" r:id="rId4"/>
    <p:sldId id="295" r:id="rId5"/>
    <p:sldId id="300" r:id="rId6"/>
    <p:sldId id="318" r:id="rId7"/>
    <p:sldId id="320" r:id="rId8"/>
    <p:sldId id="321" r:id="rId9"/>
    <p:sldId id="315" r:id="rId10"/>
    <p:sldId id="322" r:id="rId11"/>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40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obsen Claudia C. van Diermen" initials="JCCvD" lastIdx="1" clrIdx="0">
    <p:extLst>
      <p:ext uri="{19B8F6BF-5375-455C-9EA6-DF929625EA0E}">
        <p15:presenceInfo xmlns:p15="http://schemas.microsoft.com/office/powerpoint/2012/main" userId="S::Claudia.Van.Diermen.Jacobsen@banenor.no::96c471d6-80ca-4880-9964-ef7361c78c6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B54A"/>
    <a:srgbClr val="3BB749"/>
    <a:srgbClr val="00386C"/>
    <a:srgbClr val="E6E6E6"/>
    <a:srgbClr val="F0F7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67" autoAdjust="0"/>
    <p:restoredTop sz="78117" autoAdjust="0"/>
  </p:normalViewPr>
  <p:slideViewPr>
    <p:cSldViewPr snapToGrid="0">
      <p:cViewPr varScale="1">
        <p:scale>
          <a:sx n="61" d="100"/>
          <a:sy n="61" d="100"/>
        </p:scale>
        <p:origin x="1697" y="34"/>
      </p:cViewPr>
      <p:guideLst>
        <p:guide orient="horz" pos="663"/>
        <p:guide pos="408"/>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526874623763489E-2"/>
          <c:y val="3.5553798176857346E-2"/>
          <c:w val="0.90247689980901635"/>
          <c:h val="0.88161877275181455"/>
        </c:manualLayout>
      </c:layout>
      <c:barChart>
        <c:barDir val="col"/>
        <c:grouping val="clustered"/>
        <c:varyColors val="0"/>
        <c:ser>
          <c:idx val="0"/>
          <c:order val="0"/>
          <c:tx>
            <c:strRef>
              <c:f>'Ark1'!$B$1</c:f>
              <c:strCache>
                <c:ptCount val="1"/>
                <c:pt idx="0">
                  <c:v>jun</c:v>
                </c:pt>
              </c:strCache>
            </c:strRef>
          </c:tx>
          <c:spPr>
            <a:solidFill>
              <a:srgbClr val="00B050"/>
            </a:solidFill>
            <a:ln>
              <a:solidFill>
                <a:srgbClr val="00B050"/>
              </a:solidFill>
            </a:ln>
            <a:effectLst/>
          </c:spPr>
          <c:invertIfNegative val="0"/>
          <c:dPt>
            <c:idx val="0"/>
            <c:invertIfNegative val="0"/>
            <c:bubble3D val="0"/>
            <c:spPr>
              <a:solidFill>
                <a:srgbClr val="00B050"/>
              </a:solidFill>
              <a:ln>
                <a:solidFill>
                  <a:srgbClr val="00B050"/>
                </a:solidFill>
              </a:ln>
              <a:effectLst/>
            </c:spPr>
            <c:extLst>
              <c:ext xmlns:c16="http://schemas.microsoft.com/office/drawing/2014/chart" uri="{C3380CC4-5D6E-409C-BE32-E72D297353CC}">
                <c16:uniqueId val="{0000000B-CC01-4E2F-BC54-EC4BC2AADD96}"/>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C01-4E2F-BC54-EC4BC2AADD9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    Passenger</c:v>
                </c:pt>
              </c:strCache>
            </c:strRef>
          </c:cat>
          <c:val>
            <c:numRef>
              <c:f>'Ark1'!$B$2</c:f>
              <c:numCache>
                <c:formatCode>0.00%</c:formatCode>
                <c:ptCount val="1"/>
                <c:pt idx="0">
                  <c:v>0.16368583996693717</c:v>
                </c:pt>
              </c:numCache>
            </c:numRef>
          </c:val>
          <c:extLst>
            <c:ext xmlns:c16="http://schemas.microsoft.com/office/drawing/2014/chart" uri="{C3380CC4-5D6E-409C-BE32-E72D297353CC}">
              <c16:uniqueId val="{00000000-CC01-4E2F-BC54-EC4BC2AADD96}"/>
            </c:ext>
          </c:extLst>
        </c:ser>
        <c:ser>
          <c:idx val="1"/>
          <c:order val="1"/>
          <c:tx>
            <c:strRef>
              <c:f>'Ark1'!$C$1</c:f>
              <c:strCache>
                <c:ptCount val="1"/>
                <c:pt idx="0">
                  <c:v>jul</c:v>
                </c:pt>
              </c:strCache>
            </c:strRef>
          </c:tx>
          <c:spPr>
            <a:solidFill>
              <a:schemeClr val="bg1"/>
            </a:solidFill>
            <a:ln>
              <a:solidFill>
                <a:srgbClr val="00B05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    Passenger</c:v>
                </c:pt>
              </c:strCache>
            </c:strRef>
          </c:cat>
          <c:val>
            <c:numRef>
              <c:f>'Ark1'!$C$2</c:f>
              <c:numCache>
                <c:formatCode>0.00%</c:formatCode>
                <c:ptCount val="1"/>
                <c:pt idx="0">
                  <c:v>0.15073455922417536</c:v>
                </c:pt>
              </c:numCache>
            </c:numRef>
          </c:val>
          <c:extLst>
            <c:ext xmlns:c16="http://schemas.microsoft.com/office/drawing/2014/chart" uri="{C3380CC4-5D6E-409C-BE32-E72D297353CC}">
              <c16:uniqueId val="{00000001-CC01-4E2F-BC54-EC4BC2AADD96}"/>
            </c:ext>
          </c:extLst>
        </c:ser>
        <c:ser>
          <c:idx val="2"/>
          <c:order val="2"/>
          <c:tx>
            <c:strRef>
              <c:f>'Ark1'!$D$1</c:f>
              <c:strCache>
                <c:ptCount val="1"/>
                <c:pt idx="0">
                  <c:v>aug</c:v>
                </c:pt>
              </c:strCache>
            </c:strRef>
          </c:tx>
          <c:spPr>
            <a:solidFill>
              <a:schemeClr val="bg1"/>
            </a:solidFill>
            <a:ln>
              <a:solidFill>
                <a:schemeClr val="accent2"/>
              </a:solid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C01-4E2F-BC54-EC4BC2AADD9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    Passenger</c:v>
                </c:pt>
              </c:strCache>
            </c:strRef>
          </c:cat>
          <c:val>
            <c:numRef>
              <c:f>'Ark1'!$D$2</c:f>
              <c:numCache>
                <c:formatCode>0.00%</c:formatCode>
                <c:ptCount val="1"/>
                <c:pt idx="0">
                  <c:v>0.16139747315322253</c:v>
                </c:pt>
              </c:numCache>
            </c:numRef>
          </c:val>
          <c:extLst>
            <c:ext xmlns:c16="http://schemas.microsoft.com/office/drawing/2014/chart" uri="{C3380CC4-5D6E-409C-BE32-E72D297353CC}">
              <c16:uniqueId val="{00000002-CC01-4E2F-BC54-EC4BC2AADD96}"/>
            </c:ext>
          </c:extLst>
        </c:ser>
        <c:ser>
          <c:idx val="3"/>
          <c:order val="3"/>
          <c:tx>
            <c:strRef>
              <c:f>'Ark1'!$E$1</c:f>
              <c:strCache>
                <c:ptCount val="1"/>
                <c:pt idx="0">
                  <c:v>sep</c:v>
                </c:pt>
              </c:strCache>
            </c:strRef>
          </c:tx>
          <c:spPr>
            <a:noFill/>
            <a:ln>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    Passenger</c:v>
                </c:pt>
              </c:strCache>
            </c:strRef>
          </c:cat>
          <c:val>
            <c:numRef>
              <c:f>'Ark1'!$E$2</c:f>
              <c:numCache>
                <c:formatCode>0.00%</c:formatCode>
                <c:ptCount val="1"/>
                <c:pt idx="0">
                  <c:v>0.14799082427646468</c:v>
                </c:pt>
              </c:numCache>
            </c:numRef>
          </c:val>
          <c:extLst>
            <c:ext xmlns:c16="http://schemas.microsoft.com/office/drawing/2014/chart" uri="{C3380CC4-5D6E-409C-BE32-E72D297353CC}">
              <c16:uniqueId val="{00000003-CC01-4E2F-BC54-EC4BC2AADD96}"/>
            </c:ext>
          </c:extLst>
        </c:ser>
        <c:ser>
          <c:idx val="4"/>
          <c:order val="4"/>
          <c:tx>
            <c:strRef>
              <c:f>'Ark1'!$F$1</c:f>
              <c:strCache>
                <c:ptCount val="1"/>
                <c:pt idx="0">
                  <c:v>okt</c:v>
                </c:pt>
              </c:strCache>
            </c:strRef>
          </c:tx>
          <c:spPr>
            <a:solidFill>
              <a:schemeClr val="bg1"/>
            </a:solidFill>
            <a:ln>
              <a:solidFill>
                <a:srgbClr val="39B54A"/>
              </a:solidFill>
            </a:ln>
            <a:effectLst/>
          </c:spPr>
          <c:invertIfNegative val="0"/>
          <c:dPt>
            <c:idx val="0"/>
            <c:invertIfNegative val="0"/>
            <c:bubble3D val="0"/>
            <c:spPr>
              <a:solidFill>
                <a:schemeClr val="bg1"/>
              </a:solidFill>
              <a:ln>
                <a:solidFill>
                  <a:srgbClr val="39B54A"/>
                </a:solidFill>
              </a:ln>
              <a:effectLst/>
            </c:spPr>
            <c:extLst>
              <c:ext xmlns:c16="http://schemas.microsoft.com/office/drawing/2014/chart" uri="{C3380CC4-5D6E-409C-BE32-E72D297353CC}">
                <c16:uniqueId val="{0000000D-CC01-4E2F-BC54-EC4BC2AADD9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    Passenger</c:v>
                </c:pt>
              </c:strCache>
            </c:strRef>
          </c:cat>
          <c:val>
            <c:numRef>
              <c:f>'Ark1'!$F$2</c:f>
              <c:numCache>
                <c:formatCode>0.00%</c:formatCode>
                <c:ptCount val="1"/>
                <c:pt idx="0">
                  <c:v>0.14435723551558999</c:v>
                </c:pt>
              </c:numCache>
            </c:numRef>
          </c:val>
          <c:extLst>
            <c:ext xmlns:c16="http://schemas.microsoft.com/office/drawing/2014/chart" uri="{C3380CC4-5D6E-409C-BE32-E72D297353CC}">
              <c16:uniqueId val="{00000004-CC01-4E2F-BC54-EC4BC2AADD96}"/>
            </c:ext>
          </c:extLst>
        </c:ser>
        <c:ser>
          <c:idx val="5"/>
          <c:order val="5"/>
          <c:tx>
            <c:strRef>
              <c:f>'Ark1'!$G$1</c:f>
              <c:strCache>
                <c:ptCount val="1"/>
                <c:pt idx="0">
                  <c:v>nov</c:v>
                </c:pt>
              </c:strCache>
            </c:strRef>
          </c:tx>
          <c:spPr>
            <a:solidFill>
              <a:schemeClr val="bg1"/>
            </a:solidFill>
            <a:ln>
              <a:solidFill>
                <a:srgbClr val="3BB749"/>
              </a:solidFill>
            </a:ln>
            <a:effectLst/>
          </c:spPr>
          <c:invertIfNegative val="0"/>
          <c:dPt>
            <c:idx val="0"/>
            <c:invertIfNegative val="0"/>
            <c:bubble3D val="0"/>
            <c:spPr>
              <a:solidFill>
                <a:schemeClr val="bg1"/>
              </a:solidFill>
              <a:ln>
                <a:solidFill>
                  <a:srgbClr val="3BB749"/>
                </a:solidFill>
              </a:ln>
              <a:effectLst/>
            </c:spPr>
            <c:extLst>
              <c:ext xmlns:c16="http://schemas.microsoft.com/office/drawing/2014/chart" uri="{C3380CC4-5D6E-409C-BE32-E72D297353CC}">
                <c16:uniqueId val="{0000000E-CC01-4E2F-BC54-EC4BC2AADD9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    Passenger</c:v>
                </c:pt>
              </c:strCache>
            </c:strRef>
          </c:cat>
          <c:val>
            <c:numRef>
              <c:f>'Ark1'!$G$2</c:f>
              <c:numCache>
                <c:formatCode>0.00%</c:formatCode>
                <c:ptCount val="1"/>
                <c:pt idx="0">
                  <c:v>0.14777756386627144</c:v>
                </c:pt>
              </c:numCache>
            </c:numRef>
          </c:val>
          <c:extLst>
            <c:ext xmlns:c16="http://schemas.microsoft.com/office/drawing/2014/chart" uri="{C3380CC4-5D6E-409C-BE32-E72D297353CC}">
              <c16:uniqueId val="{00000005-CC01-4E2F-BC54-EC4BC2AADD96}"/>
            </c:ext>
          </c:extLst>
        </c:ser>
        <c:ser>
          <c:idx val="6"/>
          <c:order val="6"/>
          <c:tx>
            <c:strRef>
              <c:f>'Ark1'!$H$1</c:f>
              <c:strCache>
                <c:ptCount val="1"/>
                <c:pt idx="0">
                  <c:v>des</c:v>
                </c:pt>
              </c:strCache>
            </c:strRef>
          </c:tx>
          <c:spPr>
            <a:noFill/>
            <a:ln>
              <a:solidFill>
                <a:srgbClr val="00B050"/>
              </a:solidFill>
            </a:ln>
            <a:effectLst/>
          </c:spPr>
          <c:invertIfNegative val="0"/>
          <c:dPt>
            <c:idx val="0"/>
            <c:invertIfNegative val="0"/>
            <c:bubble3D val="0"/>
            <c:spPr>
              <a:noFill/>
              <a:ln>
                <a:solidFill>
                  <a:srgbClr val="00B050"/>
                </a:solidFill>
              </a:ln>
              <a:effectLst/>
            </c:spPr>
            <c:extLst>
              <c:ext xmlns:c16="http://schemas.microsoft.com/office/drawing/2014/chart" uri="{C3380CC4-5D6E-409C-BE32-E72D297353CC}">
                <c16:uniqueId val="{0000000F-CC01-4E2F-BC54-EC4BC2AADD9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    Passenger</c:v>
                </c:pt>
              </c:strCache>
            </c:strRef>
          </c:cat>
          <c:val>
            <c:numRef>
              <c:f>'Ark1'!$H$2</c:f>
              <c:numCache>
                <c:formatCode>0.00%</c:formatCode>
                <c:ptCount val="1"/>
                <c:pt idx="0">
                  <c:v>0.12213315629786588</c:v>
                </c:pt>
              </c:numCache>
            </c:numRef>
          </c:val>
          <c:extLst>
            <c:ext xmlns:c16="http://schemas.microsoft.com/office/drawing/2014/chart" uri="{C3380CC4-5D6E-409C-BE32-E72D297353CC}">
              <c16:uniqueId val="{00000006-CC01-4E2F-BC54-EC4BC2AADD96}"/>
            </c:ext>
          </c:extLst>
        </c:ser>
        <c:ser>
          <c:idx val="7"/>
          <c:order val="7"/>
          <c:tx>
            <c:strRef>
              <c:f>'Ark1'!$I$1</c:f>
              <c:strCache>
                <c:ptCount val="1"/>
                <c:pt idx="0">
                  <c:v>jan</c:v>
                </c:pt>
              </c:strCache>
            </c:strRef>
          </c:tx>
          <c:spPr>
            <a:solidFill>
              <a:schemeClr val="tx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    Passenger</c:v>
                </c:pt>
              </c:strCache>
            </c:strRef>
          </c:cat>
          <c:val>
            <c:numRef>
              <c:f>'Ark1'!$I$2</c:f>
              <c:numCache>
                <c:formatCode>0.00%</c:formatCode>
                <c:ptCount val="1"/>
                <c:pt idx="0">
                  <c:v>9.5779973784859598E-2</c:v>
                </c:pt>
              </c:numCache>
            </c:numRef>
          </c:val>
          <c:extLst>
            <c:ext xmlns:c16="http://schemas.microsoft.com/office/drawing/2014/chart" uri="{C3380CC4-5D6E-409C-BE32-E72D297353CC}">
              <c16:uniqueId val="{00000007-CC01-4E2F-BC54-EC4BC2AADD96}"/>
            </c:ext>
          </c:extLst>
        </c:ser>
        <c:ser>
          <c:idx val="8"/>
          <c:order val="8"/>
          <c:tx>
            <c:strRef>
              <c:f>'Ark1'!$J$1</c:f>
              <c:strCache>
                <c:ptCount val="1"/>
                <c:pt idx="0">
                  <c:v>feb</c:v>
                </c:pt>
              </c:strCache>
            </c:strRef>
          </c:tx>
          <c:spPr>
            <a:noFill/>
            <a:ln>
              <a:solidFill>
                <a:srgbClr val="00B05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    Passenger</c:v>
                </c:pt>
              </c:strCache>
            </c:strRef>
          </c:cat>
          <c:val>
            <c:numRef>
              <c:f>'Ark1'!$J$2</c:f>
              <c:numCache>
                <c:formatCode>0.00%</c:formatCode>
                <c:ptCount val="1"/>
                <c:pt idx="0">
                  <c:v>0.11604607487226691</c:v>
                </c:pt>
              </c:numCache>
            </c:numRef>
          </c:val>
          <c:extLst>
            <c:ext xmlns:c16="http://schemas.microsoft.com/office/drawing/2014/chart" uri="{C3380CC4-5D6E-409C-BE32-E72D297353CC}">
              <c16:uniqueId val="{00000008-CC01-4E2F-BC54-EC4BC2AADD96}"/>
            </c:ext>
          </c:extLst>
        </c:ser>
        <c:ser>
          <c:idx val="9"/>
          <c:order val="9"/>
          <c:tx>
            <c:strRef>
              <c:f>'Ark1'!$K$1</c:f>
              <c:strCache>
                <c:ptCount val="1"/>
                <c:pt idx="0">
                  <c:v>mar</c:v>
                </c:pt>
              </c:strCache>
            </c:strRef>
          </c:tx>
          <c:spPr>
            <a:noFill/>
            <a:ln>
              <a:solidFill>
                <a:srgbClr val="00B05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    Passenger</c:v>
                </c:pt>
              </c:strCache>
            </c:strRef>
          </c:cat>
          <c:val>
            <c:numRef>
              <c:f>'Ark1'!$K$2</c:f>
              <c:numCache>
                <c:formatCode>0.00%</c:formatCode>
                <c:ptCount val="1"/>
                <c:pt idx="0">
                  <c:v>0.12395144006183469</c:v>
                </c:pt>
              </c:numCache>
            </c:numRef>
          </c:val>
          <c:extLst>
            <c:ext xmlns:c16="http://schemas.microsoft.com/office/drawing/2014/chart" uri="{C3380CC4-5D6E-409C-BE32-E72D297353CC}">
              <c16:uniqueId val="{00000009-CC01-4E2F-BC54-EC4BC2AADD96}"/>
            </c:ext>
          </c:extLst>
        </c:ser>
        <c:ser>
          <c:idx val="10"/>
          <c:order val="10"/>
          <c:tx>
            <c:strRef>
              <c:f>'Ark1'!$L$1</c:f>
              <c:strCache>
                <c:ptCount val="1"/>
                <c:pt idx="0">
                  <c:v>apr</c:v>
                </c:pt>
              </c:strCache>
            </c:strRef>
          </c:tx>
          <c:spPr>
            <a:noFill/>
            <a:ln>
              <a:solidFill>
                <a:srgbClr val="39B54A"/>
              </a:solidFill>
            </a:ln>
            <a:effectLst/>
          </c:spPr>
          <c:invertIfNegative val="0"/>
          <c:dPt>
            <c:idx val="0"/>
            <c:invertIfNegative val="0"/>
            <c:bubble3D val="0"/>
            <c:spPr>
              <a:noFill/>
              <a:ln>
                <a:solidFill>
                  <a:srgbClr val="39B54A"/>
                </a:solidFill>
              </a:ln>
              <a:effectLst/>
            </c:spPr>
            <c:extLst>
              <c:ext xmlns:c16="http://schemas.microsoft.com/office/drawing/2014/chart" uri="{C3380CC4-5D6E-409C-BE32-E72D297353CC}">
                <c16:uniqueId val="{00000010-CC01-4E2F-BC54-EC4BC2AADD9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    Passenger</c:v>
                </c:pt>
              </c:strCache>
            </c:strRef>
          </c:cat>
          <c:val>
            <c:numRef>
              <c:f>'Ark1'!$L$2</c:f>
              <c:numCache>
                <c:formatCode>0.00%</c:formatCode>
                <c:ptCount val="1"/>
                <c:pt idx="0">
                  <c:v>0.14887937126604112</c:v>
                </c:pt>
              </c:numCache>
            </c:numRef>
          </c:val>
          <c:extLst>
            <c:ext xmlns:c16="http://schemas.microsoft.com/office/drawing/2014/chart" uri="{C3380CC4-5D6E-409C-BE32-E72D297353CC}">
              <c16:uniqueId val="{0000000A-CC01-4E2F-BC54-EC4BC2AADD96}"/>
            </c:ext>
          </c:extLst>
        </c:ser>
        <c:dLbls>
          <c:showLegendKey val="0"/>
          <c:showVal val="0"/>
          <c:showCatName val="0"/>
          <c:showSerName val="0"/>
          <c:showPercent val="0"/>
          <c:showBubbleSize val="0"/>
        </c:dLbls>
        <c:gapWidth val="219"/>
        <c:overlap val="-27"/>
        <c:axId val="279712160"/>
        <c:axId val="279717080"/>
      </c:barChart>
      <c:catAx>
        <c:axId val="279712160"/>
        <c:scaling>
          <c:orientation val="minMax"/>
        </c:scaling>
        <c:delete val="1"/>
        <c:axPos val="b"/>
        <c:numFmt formatCode="General" sourceLinked="1"/>
        <c:majorTickMark val="none"/>
        <c:minorTickMark val="none"/>
        <c:tickLblPos val="nextTo"/>
        <c:crossAx val="279717080"/>
        <c:crosses val="autoZero"/>
        <c:auto val="1"/>
        <c:lblAlgn val="ctr"/>
        <c:lblOffset val="100"/>
        <c:noMultiLvlLbl val="0"/>
      </c:catAx>
      <c:valAx>
        <c:axId val="279717080"/>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9712160"/>
        <c:crosses val="autoZero"/>
        <c:crossBetween val="between"/>
      </c:valAx>
      <c:spPr>
        <a:noFill/>
        <a:ln>
          <a:noFill/>
        </a:ln>
        <a:effectLst/>
      </c:spPr>
    </c:plotArea>
    <c:legend>
      <c:legendPos val="b"/>
      <c:layout>
        <c:manualLayout>
          <c:xMode val="edge"/>
          <c:yMode val="edge"/>
          <c:x val="0.13994894114789772"/>
          <c:y val="0.93862704398582375"/>
          <c:w val="0.8039482294236916"/>
          <c:h val="5.66731809742744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076236952822534E-2"/>
          <c:y val="0.11301775495302398"/>
          <c:w val="0.88187150970240713"/>
          <c:h val="0.78767418759353758"/>
        </c:manualLayout>
      </c:layout>
      <c:barChart>
        <c:barDir val="col"/>
        <c:grouping val="clustered"/>
        <c:varyColors val="0"/>
        <c:ser>
          <c:idx val="0"/>
          <c:order val="0"/>
          <c:tx>
            <c:strRef>
              <c:f>'Ark1'!$B$1</c:f>
              <c:strCache>
                <c:ptCount val="1"/>
                <c:pt idx="0">
                  <c:v>2007</c:v>
                </c:pt>
              </c:strCache>
            </c:strRef>
          </c:tx>
          <c:spPr>
            <a:solidFill>
              <a:schemeClr val="accent6">
                <a:lumMod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Regenerated energy</c:v>
                </c:pt>
              </c:strCache>
            </c:strRef>
          </c:cat>
          <c:val>
            <c:numRef>
              <c:f>'Ark1'!$B$2</c:f>
              <c:numCache>
                <c:formatCode>General</c:formatCode>
                <c:ptCount val="1"/>
                <c:pt idx="0">
                  <c:v>48647</c:v>
                </c:pt>
              </c:numCache>
            </c:numRef>
          </c:val>
          <c:extLst>
            <c:ext xmlns:c16="http://schemas.microsoft.com/office/drawing/2014/chart" uri="{C3380CC4-5D6E-409C-BE32-E72D297353CC}">
              <c16:uniqueId val="{00000000-C2BD-4313-893C-44425D1B80C1}"/>
            </c:ext>
          </c:extLst>
        </c:ser>
        <c:ser>
          <c:idx val="1"/>
          <c:order val="1"/>
          <c:tx>
            <c:strRef>
              <c:f>'Ark1'!$C$1</c:f>
              <c:strCache>
                <c:ptCount val="1"/>
                <c:pt idx="0">
                  <c:v>2008</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Regenerated energy</c:v>
                </c:pt>
              </c:strCache>
            </c:strRef>
          </c:cat>
          <c:val>
            <c:numRef>
              <c:f>'Ark1'!$C$2</c:f>
              <c:numCache>
                <c:formatCode>General</c:formatCode>
                <c:ptCount val="1"/>
                <c:pt idx="0">
                  <c:v>50001</c:v>
                </c:pt>
              </c:numCache>
            </c:numRef>
          </c:val>
          <c:extLst>
            <c:ext xmlns:c16="http://schemas.microsoft.com/office/drawing/2014/chart" uri="{C3380CC4-5D6E-409C-BE32-E72D297353CC}">
              <c16:uniqueId val="{00000001-C2BD-4313-893C-44425D1B80C1}"/>
            </c:ext>
          </c:extLst>
        </c:ser>
        <c:ser>
          <c:idx val="2"/>
          <c:order val="2"/>
          <c:tx>
            <c:strRef>
              <c:f>'Ark1'!$D$1</c:f>
              <c:strCache>
                <c:ptCount val="1"/>
                <c:pt idx="0">
                  <c:v>2009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Regenerated energy</c:v>
                </c:pt>
              </c:strCache>
            </c:strRef>
          </c:cat>
          <c:val>
            <c:numRef>
              <c:f>'Ark1'!$D$2</c:f>
              <c:numCache>
                <c:formatCode>General</c:formatCode>
                <c:ptCount val="1"/>
                <c:pt idx="0">
                  <c:v>52032</c:v>
                </c:pt>
              </c:numCache>
            </c:numRef>
          </c:val>
          <c:extLst>
            <c:ext xmlns:c16="http://schemas.microsoft.com/office/drawing/2014/chart" uri="{C3380CC4-5D6E-409C-BE32-E72D297353CC}">
              <c16:uniqueId val="{00000002-C2BD-4313-893C-44425D1B80C1}"/>
            </c:ext>
          </c:extLst>
        </c:ser>
        <c:ser>
          <c:idx val="3"/>
          <c:order val="3"/>
          <c:tx>
            <c:strRef>
              <c:f>'Ark1'!$E$1</c:f>
              <c:strCache>
                <c:ptCount val="1"/>
                <c:pt idx="0">
                  <c:v>2010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Regenerated energy</c:v>
                </c:pt>
              </c:strCache>
            </c:strRef>
          </c:cat>
          <c:val>
            <c:numRef>
              <c:f>'Ark1'!$E$2</c:f>
              <c:numCache>
                <c:formatCode>General</c:formatCode>
                <c:ptCount val="1"/>
                <c:pt idx="0">
                  <c:v>57468</c:v>
                </c:pt>
              </c:numCache>
            </c:numRef>
          </c:val>
          <c:extLst>
            <c:ext xmlns:c16="http://schemas.microsoft.com/office/drawing/2014/chart" uri="{C3380CC4-5D6E-409C-BE32-E72D297353CC}">
              <c16:uniqueId val="{00000003-C2BD-4313-893C-44425D1B80C1}"/>
            </c:ext>
          </c:extLst>
        </c:ser>
        <c:ser>
          <c:idx val="4"/>
          <c:order val="4"/>
          <c:tx>
            <c:strRef>
              <c:f>'Ark1'!$F$1</c:f>
              <c:strCache>
                <c:ptCount val="1"/>
                <c:pt idx="0">
                  <c:v>2011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Regenerated energy</c:v>
                </c:pt>
              </c:strCache>
            </c:strRef>
          </c:cat>
          <c:val>
            <c:numRef>
              <c:f>'Ark1'!$F$2</c:f>
              <c:numCache>
                <c:formatCode>General</c:formatCode>
                <c:ptCount val="1"/>
                <c:pt idx="0">
                  <c:v>62226</c:v>
                </c:pt>
              </c:numCache>
            </c:numRef>
          </c:val>
          <c:extLst>
            <c:ext xmlns:c16="http://schemas.microsoft.com/office/drawing/2014/chart" uri="{C3380CC4-5D6E-409C-BE32-E72D297353CC}">
              <c16:uniqueId val="{00000004-C2BD-4313-893C-44425D1B80C1}"/>
            </c:ext>
          </c:extLst>
        </c:ser>
        <c:ser>
          <c:idx val="5"/>
          <c:order val="5"/>
          <c:tx>
            <c:strRef>
              <c:f>'Ark1'!$G$1</c:f>
              <c:strCache>
                <c:ptCount val="1"/>
                <c:pt idx="0">
                  <c:v>2012</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Regenerated energy</c:v>
                </c:pt>
              </c:strCache>
            </c:strRef>
          </c:cat>
          <c:val>
            <c:numRef>
              <c:f>'Ark1'!$G$2</c:f>
              <c:numCache>
                <c:formatCode>General</c:formatCode>
                <c:ptCount val="1"/>
                <c:pt idx="0">
                  <c:v>67739</c:v>
                </c:pt>
              </c:numCache>
            </c:numRef>
          </c:val>
          <c:extLst>
            <c:ext xmlns:c16="http://schemas.microsoft.com/office/drawing/2014/chart" uri="{C3380CC4-5D6E-409C-BE32-E72D297353CC}">
              <c16:uniqueId val="{00000005-C2BD-4313-893C-44425D1B80C1}"/>
            </c:ext>
          </c:extLst>
        </c:ser>
        <c:ser>
          <c:idx val="6"/>
          <c:order val="6"/>
          <c:tx>
            <c:strRef>
              <c:f>'Ark1'!$H$1</c:f>
              <c:strCache>
                <c:ptCount val="1"/>
                <c:pt idx="0">
                  <c:v>2013</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Regenerated energy</c:v>
                </c:pt>
              </c:strCache>
            </c:strRef>
          </c:cat>
          <c:val>
            <c:numRef>
              <c:f>'Ark1'!$H$2</c:f>
              <c:numCache>
                <c:formatCode>General</c:formatCode>
                <c:ptCount val="1"/>
                <c:pt idx="0">
                  <c:v>88706</c:v>
                </c:pt>
              </c:numCache>
            </c:numRef>
          </c:val>
          <c:extLst>
            <c:ext xmlns:c16="http://schemas.microsoft.com/office/drawing/2014/chart" uri="{C3380CC4-5D6E-409C-BE32-E72D297353CC}">
              <c16:uniqueId val="{00000006-C2BD-4313-893C-44425D1B80C1}"/>
            </c:ext>
          </c:extLst>
        </c:ser>
        <c:ser>
          <c:idx val="7"/>
          <c:order val="7"/>
          <c:tx>
            <c:strRef>
              <c:f>'Ark1'!$I$1</c:f>
              <c:strCache>
                <c:ptCount val="1"/>
                <c:pt idx="0">
                  <c:v>2014</c:v>
                </c:pt>
              </c:strCache>
            </c:strRef>
          </c:tx>
          <c:spPr>
            <a:solidFill>
              <a:schemeClr val="accent2">
                <a:lumMod val="6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2BD-4313-893C-44425D1B80C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Regenerated energy</c:v>
                </c:pt>
              </c:strCache>
            </c:strRef>
          </c:cat>
          <c:val>
            <c:numRef>
              <c:f>'Ark1'!$I$2</c:f>
              <c:numCache>
                <c:formatCode>General</c:formatCode>
                <c:ptCount val="1"/>
                <c:pt idx="0">
                  <c:v>100280</c:v>
                </c:pt>
              </c:numCache>
            </c:numRef>
          </c:val>
          <c:extLst>
            <c:ext xmlns:c16="http://schemas.microsoft.com/office/drawing/2014/chart" uri="{C3380CC4-5D6E-409C-BE32-E72D297353CC}">
              <c16:uniqueId val="{00000007-C2BD-4313-893C-44425D1B80C1}"/>
            </c:ext>
          </c:extLst>
        </c:ser>
        <c:ser>
          <c:idx val="8"/>
          <c:order val="8"/>
          <c:tx>
            <c:strRef>
              <c:f>'Ark1'!$J$1</c:f>
              <c:strCache>
                <c:ptCount val="1"/>
                <c:pt idx="0">
                  <c:v>2015</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Regenerated energy</c:v>
                </c:pt>
              </c:strCache>
            </c:strRef>
          </c:cat>
          <c:val>
            <c:numRef>
              <c:f>'Ark1'!$J$2</c:f>
              <c:numCache>
                <c:formatCode>General</c:formatCode>
                <c:ptCount val="1"/>
                <c:pt idx="0">
                  <c:v>111854</c:v>
                </c:pt>
              </c:numCache>
            </c:numRef>
          </c:val>
          <c:extLst>
            <c:ext xmlns:c16="http://schemas.microsoft.com/office/drawing/2014/chart" uri="{C3380CC4-5D6E-409C-BE32-E72D297353CC}">
              <c16:uniqueId val="{00000008-C2BD-4313-893C-44425D1B80C1}"/>
            </c:ext>
          </c:extLst>
        </c:ser>
        <c:ser>
          <c:idx val="9"/>
          <c:order val="9"/>
          <c:tx>
            <c:strRef>
              <c:f>'Ark1'!$K$1</c:f>
              <c:strCache>
                <c:ptCount val="1"/>
                <c:pt idx="0">
                  <c:v>2016</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Regenerated energy</c:v>
                </c:pt>
              </c:strCache>
            </c:strRef>
          </c:cat>
          <c:val>
            <c:numRef>
              <c:f>'Ark1'!$K$2</c:f>
              <c:numCache>
                <c:formatCode>General</c:formatCode>
                <c:ptCount val="1"/>
                <c:pt idx="0">
                  <c:v>119745</c:v>
                </c:pt>
              </c:numCache>
            </c:numRef>
          </c:val>
          <c:extLst>
            <c:ext xmlns:c16="http://schemas.microsoft.com/office/drawing/2014/chart" uri="{C3380CC4-5D6E-409C-BE32-E72D297353CC}">
              <c16:uniqueId val="{00000009-C2BD-4313-893C-44425D1B80C1}"/>
            </c:ext>
          </c:extLst>
        </c:ser>
        <c:ser>
          <c:idx val="10"/>
          <c:order val="10"/>
          <c:tx>
            <c:strRef>
              <c:f>'Ark1'!$L$1</c:f>
              <c:strCache>
                <c:ptCount val="1"/>
                <c:pt idx="0">
                  <c:v>2017</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Regenerated energy</c:v>
                </c:pt>
              </c:strCache>
            </c:strRef>
          </c:cat>
          <c:val>
            <c:numRef>
              <c:f>'Ark1'!$L$2</c:f>
              <c:numCache>
                <c:formatCode>General</c:formatCode>
                <c:ptCount val="1"/>
                <c:pt idx="0">
                  <c:v>122401</c:v>
                </c:pt>
              </c:numCache>
            </c:numRef>
          </c:val>
          <c:extLst>
            <c:ext xmlns:c16="http://schemas.microsoft.com/office/drawing/2014/chart" uri="{C3380CC4-5D6E-409C-BE32-E72D297353CC}">
              <c16:uniqueId val="{0000000A-C2BD-4313-893C-44425D1B80C1}"/>
            </c:ext>
          </c:extLst>
        </c:ser>
        <c:ser>
          <c:idx val="11"/>
          <c:order val="11"/>
          <c:tx>
            <c:strRef>
              <c:f>'Ark1'!$M$1</c:f>
              <c:strCache>
                <c:ptCount val="1"/>
                <c:pt idx="0">
                  <c:v>2018</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Regenerated energy</c:v>
                </c:pt>
              </c:strCache>
            </c:strRef>
          </c:cat>
          <c:val>
            <c:numRef>
              <c:f>'Ark1'!$M$2</c:f>
              <c:numCache>
                <c:formatCode>General</c:formatCode>
                <c:ptCount val="1"/>
                <c:pt idx="0">
                  <c:v>128427</c:v>
                </c:pt>
              </c:numCache>
            </c:numRef>
          </c:val>
          <c:extLst>
            <c:ext xmlns:c16="http://schemas.microsoft.com/office/drawing/2014/chart" uri="{C3380CC4-5D6E-409C-BE32-E72D297353CC}">
              <c16:uniqueId val="{0000000B-C2BD-4313-893C-44425D1B80C1}"/>
            </c:ext>
          </c:extLst>
        </c:ser>
        <c:dLbls>
          <c:showLegendKey val="0"/>
          <c:showVal val="0"/>
          <c:showCatName val="0"/>
          <c:showSerName val="0"/>
          <c:showPercent val="0"/>
          <c:showBubbleSize val="0"/>
        </c:dLbls>
        <c:gapWidth val="219"/>
        <c:overlap val="-27"/>
        <c:axId val="610017264"/>
        <c:axId val="610017920"/>
      </c:barChart>
      <c:catAx>
        <c:axId val="610017264"/>
        <c:scaling>
          <c:orientation val="minMax"/>
        </c:scaling>
        <c:delete val="1"/>
        <c:axPos val="b"/>
        <c:numFmt formatCode="General" sourceLinked="1"/>
        <c:majorTickMark val="none"/>
        <c:minorTickMark val="none"/>
        <c:tickLblPos val="nextTo"/>
        <c:crossAx val="610017920"/>
        <c:crosses val="autoZero"/>
        <c:auto val="1"/>
        <c:lblAlgn val="ctr"/>
        <c:lblOffset val="100"/>
        <c:noMultiLvlLbl val="0"/>
      </c:catAx>
      <c:valAx>
        <c:axId val="610017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0017264"/>
        <c:crosses val="autoZero"/>
        <c:crossBetween val="between"/>
      </c:valAx>
      <c:spPr>
        <a:noFill/>
        <a:ln>
          <a:noFill/>
        </a:ln>
        <a:effectLst/>
      </c:spPr>
    </c:plotArea>
    <c:legend>
      <c:legendPos val="b"/>
      <c:layout>
        <c:manualLayout>
          <c:xMode val="edge"/>
          <c:yMode val="edge"/>
          <c:x val="0.11038563858187007"/>
          <c:y val="0.92257049338027952"/>
          <c:w val="0.81367041251403582"/>
          <c:h val="5.172028119819566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86FCD-71BF-4D5F-AECC-64CBD181F3B2}" type="datetimeFigureOut">
              <a:rPr lang="nb-NO" smtClean="0"/>
              <a:t>11.06.2019</a:t>
            </a:fld>
            <a:endParaRPr lang="nb-NO"/>
          </a:p>
        </p:txBody>
      </p:sp>
      <p:sp>
        <p:nvSpPr>
          <p:cNvPr id="4" name="Plassholder for lysbil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9BDF68-4A26-4578-A6B2-385D2FF279E6}" type="slidenum">
              <a:rPr lang="nb-NO" smtClean="0"/>
              <a:t>‹#›</a:t>
            </a:fld>
            <a:endParaRPr lang="nb-NO"/>
          </a:p>
        </p:txBody>
      </p:sp>
    </p:spTree>
    <p:extLst>
      <p:ext uri="{BB962C8B-B14F-4D97-AF65-F5344CB8AC3E}">
        <p14:creationId xmlns:p14="http://schemas.microsoft.com/office/powerpoint/2010/main" val="3722982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nSpc>
                <a:spcPct val="110000"/>
              </a:lnSpc>
              <a:buSzPct val="80000"/>
            </a:pPr>
            <a:r>
              <a:rPr lang="en-GB" sz="1200" dirty="0"/>
              <a:t>The way the railway energy industry is regulated in many countries varies significantly</a:t>
            </a:r>
            <a:endParaRPr lang="pl-PL" sz="1200" dirty="0"/>
          </a:p>
          <a:p>
            <a:pPr lvl="0">
              <a:lnSpc>
                <a:spcPct val="110000"/>
              </a:lnSpc>
              <a:buSzPct val="80000"/>
            </a:pPr>
            <a:r>
              <a:rPr lang="en-GB" sz="1200" dirty="0"/>
              <a:t>How can railways work together and compete in the future against other transport modes?</a:t>
            </a:r>
          </a:p>
          <a:p>
            <a:pPr lvl="0">
              <a:lnSpc>
                <a:spcPct val="110000"/>
              </a:lnSpc>
              <a:buSzPct val="80000"/>
            </a:pPr>
            <a:r>
              <a:rPr lang="en-GB" sz="1200" dirty="0"/>
              <a:t>Why even with EU regulation enforcement are national railways reluctant to work together? </a:t>
            </a:r>
          </a:p>
          <a:p>
            <a:pPr lvl="0">
              <a:lnSpc>
                <a:spcPct val="110000"/>
              </a:lnSpc>
              <a:buSzPct val="80000"/>
            </a:pPr>
            <a:r>
              <a:rPr lang="en-GB" sz="1200" dirty="0"/>
              <a:t>They see their neighbour infrastructure managers as their competitors. </a:t>
            </a:r>
          </a:p>
          <a:p>
            <a:pPr lvl="0">
              <a:lnSpc>
                <a:spcPct val="110000"/>
              </a:lnSpc>
              <a:buSzPct val="80000"/>
            </a:pPr>
            <a:r>
              <a:rPr lang="en-GB" sz="1200" dirty="0"/>
              <a:t>They still don’t understand that they need to work together in order to be competitive and attractive enough to survive. </a:t>
            </a:r>
          </a:p>
          <a:p>
            <a:pPr lvl="0">
              <a:lnSpc>
                <a:spcPct val="110000"/>
              </a:lnSpc>
              <a:buSzPct val="80000"/>
            </a:pPr>
            <a:r>
              <a:rPr lang="en-GB" sz="1200" dirty="0"/>
              <a:t>Otherwise, railways will become a dying dinosaur </a:t>
            </a:r>
            <a:br>
              <a:rPr lang="en-GB" sz="1200" dirty="0"/>
            </a:br>
            <a:endParaRPr lang="en-GB" sz="1200" dirty="0"/>
          </a:p>
          <a:p>
            <a:pPr lvl="0">
              <a:lnSpc>
                <a:spcPct val="110000"/>
              </a:lnSpc>
              <a:buSzPct val="80000"/>
            </a:pPr>
            <a:r>
              <a:rPr lang="en-GB" sz="1200" dirty="0"/>
              <a:t>The average energy consumption of a train is measured per ton and kilometre. </a:t>
            </a:r>
          </a:p>
          <a:p>
            <a:pPr lvl="0">
              <a:lnSpc>
                <a:spcPct val="110000"/>
              </a:lnSpc>
              <a:buSzPct val="80000"/>
            </a:pPr>
            <a:r>
              <a:rPr lang="en-GB" sz="1200" dirty="0"/>
              <a:t>Why do countries not more rapidly install meters on trains? (because of costs. Train operators won’t pay for them, neither infrastructure managers. Train operators see it as an additional cost with unclear benefits)</a:t>
            </a:r>
          </a:p>
          <a:p>
            <a:pPr>
              <a:lnSpc>
                <a:spcPct val="110000"/>
              </a:lnSpc>
              <a:buSzPct val="80000"/>
            </a:pPr>
            <a:r>
              <a:rPr lang="en-GB" sz="1200" dirty="0"/>
              <a:t> </a:t>
            </a:r>
          </a:p>
          <a:p>
            <a:pPr lvl="0">
              <a:lnSpc>
                <a:spcPct val="110000"/>
              </a:lnSpc>
              <a:buSzPct val="80000"/>
            </a:pPr>
            <a:r>
              <a:rPr lang="en-GB" sz="1200" dirty="0"/>
              <a:t>Various traditional systems lack accuracy and do not reflect the actual consumption. </a:t>
            </a:r>
          </a:p>
          <a:p>
            <a:pPr lvl="0">
              <a:lnSpc>
                <a:spcPct val="110000"/>
              </a:lnSpc>
              <a:buSzPct val="80000"/>
            </a:pPr>
            <a:r>
              <a:rPr lang="en-GB" sz="1200" dirty="0"/>
              <a:t>The variation between estimated and metered energy data, can result in an invoice up to 45% more costly for the train operator. </a:t>
            </a:r>
          </a:p>
          <a:p>
            <a:pPr lvl="0">
              <a:lnSpc>
                <a:spcPct val="110000"/>
              </a:lnSpc>
              <a:buSzPct val="80000"/>
            </a:pPr>
            <a:r>
              <a:rPr lang="en-GB" sz="1200" dirty="0"/>
              <a:t>In the end it is always the train operator who pays for the energy invoice (low or high). </a:t>
            </a:r>
          </a:p>
          <a:p>
            <a:pPr>
              <a:lnSpc>
                <a:spcPct val="110000"/>
              </a:lnSpc>
              <a:buSzPct val="80000"/>
            </a:pPr>
            <a:r>
              <a:rPr lang="en-GB" sz="1200" dirty="0"/>
              <a:t> </a:t>
            </a:r>
          </a:p>
          <a:p>
            <a:pPr lvl="0">
              <a:lnSpc>
                <a:spcPct val="110000"/>
              </a:lnSpc>
              <a:buSzPct val="80000"/>
            </a:pPr>
            <a:r>
              <a:rPr lang="en-GB" sz="1200" dirty="0"/>
              <a:t>Driving style determines amount of wasted energy. </a:t>
            </a:r>
          </a:p>
          <a:p>
            <a:pPr lvl="0">
              <a:lnSpc>
                <a:spcPct val="110000"/>
              </a:lnSpc>
              <a:buSzPct val="80000"/>
            </a:pPr>
            <a:r>
              <a:rPr lang="en-GB" sz="1200" dirty="0"/>
              <a:t>Energy is also wasted while trains are parked or on service, when the heating/cooling systems on-board are used much more than needed. </a:t>
            </a:r>
          </a:p>
          <a:p>
            <a:pPr>
              <a:lnSpc>
                <a:spcPct val="110000"/>
              </a:lnSpc>
              <a:buSzPct val="80000"/>
            </a:pPr>
            <a:r>
              <a:rPr lang="en-GB" sz="1200" dirty="0"/>
              <a:t> </a:t>
            </a:r>
          </a:p>
          <a:p>
            <a:pPr lvl="0">
              <a:lnSpc>
                <a:spcPct val="110000"/>
              </a:lnSpc>
              <a:buSzPct val="80000"/>
            </a:pPr>
            <a:r>
              <a:rPr lang="en-GB" sz="1200" dirty="0"/>
              <a:t>Energy saving measures onboard trains are not reflected in the train operator’s bill, when there are no meters. </a:t>
            </a:r>
          </a:p>
          <a:p>
            <a:pPr lvl="0">
              <a:lnSpc>
                <a:spcPct val="110000"/>
              </a:lnSpc>
              <a:buSzPct val="80000"/>
            </a:pPr>
            <a:r>
              <a:rPr lang="en-GB" sz="1200" dirty="0"/>
              <a:t>Without meters (it means just by estimation) it is impossible to see the results of energy saving initiatives.</a:t>
            </a:r>
          </a:p>
          <a:p>
            <a:endParaRPr lang="en-GB" dirty="0"/>
          </a:p>
        </p:txBody>
      </p:sp>
      <p:sp>
        <p:nvSpPr>
          <p:cNvPr id="4" name="Symbol zastępczy numeru slajdu 3"/>
          <p:cNvSpPr>
            <a:spLocks noGrp="1"/>
          </p:cNvSpPr>
          <p:nvPr>
            <p:ph type="sldNum" sz="quarter" idx="10"/>
          </p:nvPr>
        </p:nvSpPr>
        <p:spPr/>
        <p:txBody>
          <a:bodyPr/>
          <a:lstStyle/>
          <a:p>
            <a:fld id="{C69BDF68-4A26-4578-A6B2-385D2FF279E6}" type="slidenum">
              <a:rPr lang="nb-NO" smtClean="0"/>
              <a:t>2</a:t>
            </a:fld>
            <a:endParaRPr lang="nb-NO"/>
          </a:p>
        </p:txBody>
      </p:sp>
    </p:spTree>
    <p:extLst>
      <p:ext uri="{BB962C8B-B14F-4D97-AF65-F5344CB8AC3E}">
        <p14:creationId xmlns:p14="http://schemas.microsoft.com/office/powerpoint/2010/main" val="159010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dirty="0"/>
              <a:t>Collaboration is needed for the sector to compete and survive, </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GB" dirty="0"/>
              <a:t>– the sector will lose to competing transportation alternatives.</a:t>
            </a:r>
          </a:p>
          <a:p>
            <a:pPr lvl="0">
              <a:spcBef>
                <a:spcPts val="600"/>
              </a:spcBef>
              <a:spcAft>
                <a:spcPts val="600"/>
              </a:spcAft>
            </a:pPr>
            <a:r>
              <a:rPr lang="en-GB" dirty="0"/>
              <a:t>Collaboration has been difficult in all railway fields. </a:t>
            </a:r>
          </a:p>
          <a:p>
            <a:pPr lvl="0">
              <a:spcBef>
                <a:spcPts val="600"/>
              </a:spcBef>
              <a:spcAft>
                <a:spcPts val="600"/>
              </a:spcAft>
            </a:pPr>
            <a:r>
              <a:rPr lang="en-GB" dirty="0"/>
              <a:t>How can we work better?</a:t>
            </a:r>
          </a:p>
          <a:p>
            <a:pPr lvl="0">
              <a:spcBef>
                <a:spcPts val="600"/>
              </a:spcBef>
              <a:spcAft>
                <a:spcPts val="600"/>
              </a:spcAft>
            </a:pPr>
            <a:r>
              <a:rPr lang="en-GB" dirty="0"/>
              <a:t>For IMs and TOs: Energy saving is our common goal, what do you do to save it? </a:t>
            </a:r>
          </a:p>
          <a:p>
            <a:endParaRPr lang="en-GB" dirty="0"/>
          </a:p>
        </p:txBody>
      </p:sp>
      <p:sp>
        <p:nvSpPr>
          <p:cNvPr id="4" name="Symbol zastępczy numeru slajdu 3"/>
          <p:cNvSpPr>
            <a:spLocks noGrp="1"/>
          </p:cNvSpPr>
          <p:nvPr>
            <p:ph type="sldNum" sz="quarter" idx="10"/>
          </p:nvPr>
        </p:nvSpPr>
        <p:spPr/>
        <p:txBody>
          <a:bodyPr/>
          <a:lstStyle/>
          <a:p>
            <a:fld id="{C69BDF68-4A26-4578-A6B2-385D2FF279E6}" type="slidenum">
              <a:rPr lang="nb-NO" smtClean="0"/>
              <a:t>3</a:t>
            </a:fld>
            <a:endParaRPr lang="nb-NO"/>
          </a:p>
        </p:txBody>
      </p:sp>
    </p:spTree>
    <p:extLst>
      <p:ext uri="{BB962C8B-B14F-4D97-AF65-F5344CB8AC3E}">
        <p14:creationId xmlns:p14="http://schemas.microsoft.com/office/powerpoint/2010/main" val="704045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lvl="0"/>
            <a:r>
              <a:rPr lang="en-GB" sz="1200" dirty="0"/>
              <a:t>The leading non-profit organisation in the area of railway energy settlement and billing in Europe.</a:t>
            </a:r>
          </a:p>
          <a:p>
            <a:pPr lvl="0"/>
            <a:r>
              <a:rPr lang="en-GB" sz="1200" dirty="0"/>
              <a:t>30 % energy saving potential for trains using Erex.</a:t>
            </a:r>
          </a:p>
          <a:p>
            <a:pPr lvl="0"/>
            <a:r>
              <a:rPr lang="en-GB" sz="1200" dirty="0"/>
              <a:t>Erex ensures that train operators pay only for the energy they use.</a:t>
            </a:r>
          </a:p>
          <a:p>
            <a:pPr lvl="0"/>
            <a:r>
              <a:rPr lang="en-GB" sz="1200" dirty="0"/>
              <a:t>Able to quickly introduce an industry-proven and operational system.</a:t>
            </a:r>
          </a:p>
          <a:p>
            <a:pPr lvl="0"/>
            <a:r>
              <a:rPr lang="en-GB" sz="1200" dirty="0"/>
              <a:t>New Eress members benefit form from the organisation’s experience.</a:t>
            </a:r>
          </a:p>
          <a:p>
            <a:pPr lvl="0"/>
            <a:r>
              <a:rPr lang="en-GB" sz="1200" dirty="0"/>
              <a:t>Erex system is not simply a well working system.</a:t>
            </a:r>
          </a:p>
          <a:p>
            <a:pPr lvl="0"/>
            <a:r>
              <a:rPr lang="en-GB" sz="1200" dirty="0"/>
              <a:t>The 2019 investment per partner in Eress organization is of EUR 180 000. What can an Infrastructure Manager get for this amount?</a:t>
            </a:r>
          </a:p>
          <a:p>
            <a:pPr lvl="0"/>
            <a:r>
              <a:rPr lang="en-GB" sz="1200" dirty="0"/>
              <a:t>The fact that Eress does not need to make money with its settlement system is a great advantage. </a:t>
            </a:r>
          </a:p>
          <a:p>
            <a:pPr lvl="0"/>
            <a:r>
              <a:rPr lang="en-GB" sz="1200" dirty="0"/>
              <a:t>Another one is that there is no payback time for the investment, depreciation/amortization and profit margins do not apply. </a:t>
            </a:r>
          </a:p>
          <a:p>
            <a:pPr lvl="0"/>
            <a:r>
              <a:rPr lang="en-GB" sz="1200" dirty="0"/>
              <a:t>Eress has a street length advantage compared to any other existing solution, both commercial and non-commercial.</a:t>
            </a:r>
            <a:br>
              <a:rPr lang="en-GB" sz="1600" dirty="0"/>
            </a:br>
            <a:endParaRPr lang="en-GB" sz="1200" dirty="0"/>
          </a:p>
          <a:p>
            <a:endParaRPr lang="en-GB" dirty="0"/>
          </a:p>
        </p:txBody>
      </p:sp>
      <p:sp>
        <p:nvSpPr>
          <p:cNvPr id="4" name="Symbol zastępczy numeru slajdu 3"/>
          <p:cNvSpPr>
            <a:spLocks noGrp="1"/>
          </p:cNvSpPr>
          <p:nvPr>
            <p:ph type="sldNum" sz="quarter" idx="10"/>
          </p:nvPr>
        </p:nvSpPr>
        <p:spPr/>
        <p:txBody>
          <a:bodyPr/>
          <a:lstStyle/>
          <a:p>
            <a:fld id="{C69BDF68-4A26-4578-A6B2-385D2FF279E6}" type="slidenum">
              <a:rPr lang="nb-NO" smtClean="0"/>
              <a:t>4</a:t>
            </a:fld>
            <a:endParaRPr lang="nb-NO"/>
          </a:p>
        </p:txBody>
      </p:sp>
    </p:spTree>
    <p:extLst>
      <p:ext uri="{BB962C8B-B14F-4D97-AF65-F5344CB8AC3E}">
        <p14:creationId xmlns:p14="http://schemas.microsoft.com/office/powerpoint/2010/main" val="1326026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lvl="0">
              <a:spcBef>
                <a:spcPts val="300"/>
              </a:spcBef>
              <a:spcAft>
                <a:spcPts val="300"/>
              </a:spcAft>
            </a:pPr>
            <a:r>
              <a:rPr lang="en-GB" sz="1200" dirty="0"/>
              <a:t>Erex settles the trains’ actual energy consumption and bills the actual energy cost.</a:t>
            </a:r>
          </a:p>
          <a:p>
            <a:pPr lvl="0">
              <a:spcBef>
                <a:spcPts val="300"/>
              </a:spcBef>
              <a:spcAft>
                <a:spcPts val="300"/>
              </a:spcAft>
            </a:pPr>
            <a:r>
              <a:rPr lang="en-GB" sz="1200" dirty="0" err="1"/>
              <a:t>Erex</a:t>
            </a:r>
            <a:r>
              <a:rPr lang="en-GB" sz="1200" dirty="0"/>
              <a:t> enables smart driving, which gives an immediate saving in less energy costs.</a:t>
            </a:r>
          </a:p>
          <a:p>
            <a:pPr lvl="0">
              <a:spcBef>
                <a:spcPts val="300"/>
              </a:spcBef>
              <a:spcAft>
                <a:spcPts val="300"/>
              </a:spcAft>
            </a:pPr>
            <a:r>
              <a:rPr lang="en-GB" sz="1200" dirty="0"/>
              <a:t>Erex gives you total control of the train’s actual energy consumption.</a:t>
            </a:r>
          </a:p>
          <a:p>
            <a:pPr lvl="0">
              <a:spcBef>
                <a:spcPts val="300"/>
              </a:spcBef>
              <a:spcAft>
                <a:spcPts val="300"/>
              </a:spcAft>
            </a:pPr>
            <a:r>
              <a:rPr lang="en-GB" sz="1200" dirty="0"/>
              <a:t>Measured journeys have shown savings up to 30 %.</a:t>
            </a:r>
          </a:p>
          <a:p>
            <a:pPr lvl="0">
              <a:spcBef>
                <a:spcPts val="300"/>
              </a:spcBef>
              <a:spcAft>
                <a:spcPts val="300"/>
              </a:spcAft>
            </a:pPr>
            <a:r>
              <a:rPr lang="en-GB" sz="1200" dirty="0"/>
              <a:t>Higher profitability + more financial flexibility = Increased competitiveness.</a:t>
            </a:r>
          </a:p>
          <a:p>
            <a:pPr lvl="0">
              <a:spcBef>
                <a:spcPts val="300"/>
              </a:spcBef>
              <a:spcAft>
                <a:spcPts val="300"/>
              </a:spcAft>
            </a:pPr>
            <a:r>
              <a:rPr lang="en-GB" sz="1200" dirty="0"/>
              <a:t>Climate friendly and innovative initiatives creates public and business good-will.</a:t>
            </a:r>
          </a:p>
          <a:p>
            <a:endParaRPr lang="en-GB" dirty="0"/>
          </a:p>
        </p:txBody>
      </p:sp>
      <p:sp>
        <p:nvSpPr>
          <p:cNvPr id="4" name="Symbol zastępczy numeru slajdu 3"/>
          <p:cNvSpPr>
            <a:spLocks noGrp="1"/>
          </p:cNvSpPr>
          <p:nvPr>
            <p:ph type="sldNum" sz="quarter" idx="10"/>
          </p:nvPr>
        </p:nvSpPr>
        <p:spPr/>
        <p:txBody>
          <a:bodyPr/>
          <a:lstStyle/>
          <a:p>
            <a:fld id="{C69BDF68-4A26-4578-A6B2-385D2FF279E6}" type="slidenum">
              <a:rPr lang="nb-NO" smtClean="0"/>
              <a:t>5</a:t>
            </a:fld>
            <a:endParaRPr lang="nb-NO"/>
          </a:p>
        </p:txBody>
      </p:sp>
    </p:spTree>
    <p:extLst>
      <p:ext uri="{BB962C8B-B14F-4D97-AF65-F5344CB8AC3E}">
        <p14:creationId xmlns:p14="http://schemas.microsoft.com/office/powerpoint/2010/main" val="340886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Metered passenger trains</a:t>
            </a:r>
          </a:p>
          <a:p>
            <a:r>
              <a:rPr lang="en-US" dirty="0"/>
              <a:t>Highlighted: most regenerated energy in June  &amp; less regenerated in December</a:t>
            </a:r>
          </a:p>
          <a:p>
            <a:endParaRPr lang="en-US" dirty="0"/>
          </a:p>
          <a:p>
            <a:r>
              <a:rPr lang="en-GB" dirty="0"/>
              <a:t>Erex sheds light on the energy actually consumed or regenerated</a:t>
            </a:r>
            <a:endParaRPr lang="en-US" dirty="0"/>
          </a:p>
        </p:txBody>
      </p:sp>
      <p:sp>
        <p:nvSpPr>
          <p:cNvPr id="4" name="Plassholder for lysbildenummer 3"/>
          <p:cNvSpPr>
            <a:spLocks noGrp="1"/>
          </p:cNvSpPr>
          <p:nvPr>
            <p:ph type="sldNum" sz="quarter" idx="5"/>
          </p:nvPr>
        </p:nvSpPr>
        <p:spPr/>
        <p:txBody>
          <a:bodyPr/>
          <a:lstStyle/>
          <a:p>
            <a:fld id="{C69BDF68-4A26-4578-A6B2-385D2FF279E6}" type="slidenum">
              <a:rPr lang="nb-NO" smtClean="0"/>
              <a:t>6</a:t>
            </a:fld>
            <a:endParaRPr lang="nb-NO"/>
          </a:p>
        </p:txBody>
      </p:sp>
    </p:spTree>
    <p:extLst>
      <p:ext uri="{BB962C8B-B14F-4D97-AF65-F5344CB8AC3E}">
        <p14:creationId xmlns:p14="http://schemas.microsoft.com/office/powerpoint/2010/main" val="2782465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solidFill>
                  <a:srgbClr val="000000"/>
                </a:solidFill>
                <a:sym typeface="GillSans" charset="0"/>
              </a:rPr>
              <a:t>Train companies shall pay for energy based on real consumption and market price. Not based in estimated figures like ton km or gross ton km. The infrastructure manager shall</a:t>
            </a:r>
            <a:r>
              <a:rPr lang="en-GB" baseline="0" dirty="0">
                <a:solidFill>
                  <a:srgbClr val="000000"/>
                </a:solidFill>
                <a:sym typeface="GillSans" charset="0"/>
              </a:rPr>
              <a:t> ensure that </a:t>
            </a:r>
            <a:r>
              <a:rPr lang="en-GB" dirty="0">
                <a:solidFill>
                  <a:srgbClr val="000000"/>
                </a:solidFill>
                <a:sym typeface="GillSans" charset="0"/>
              </a:rPr>
              <a:t>the train companies have the possibility to become more competitive and take advantage of their energy efficiency and saving projects. </a:t>
            </a:r>
          </a:p>
          <a:p>
            <a:endParaRPr lang="en-GB" dirty="0">
              <a:solidFill>
                <a:srgbClr val="000000"/>
              </a:solidFill>
              <a:sym typeface="GillSans" charset="0"/>
            </a:endParaRPr>
          </a:p>
          <a:p>
            <a:r>
              <a:rPr lang="en-GB" dirty="0">
                <a:solidFill>
                  <a:srgbClr val="000000"/>
                </a:solidFill>
                <a:sym typeface="GillSans" charset="0"/>
              </a:rPr>
              <a:t>As an example I would like to present how we treat regenerative breaking in Norway. </a:t>
            </a:r>
          </a:p>
          <a:p>
            <a:r>
              <a:rPr lang="en-GB" dirty="0">
                <a:solidFill>
                  <a:srgbClr val="000000"/>
                </a:solidFill>
                <a:sym typeface="GillSans" charset="0"/>
              </a:rPr>
              <a:t>All regenerative breaking is bought</a:t>
            </a:r>
            <a:r>
              <a:rPr lang="en-GB" baseline="0" dirty="0">
                <a:solidFill>
                  <a:srgbClr val="000000"/>
                </a:solidFill>
                <a:sym typeface="GillSans" charset="0"/>
              </a:rPr>
              <a:t> </a:t>
            </a:r>
            <a:r>
              <a:rPr lang="en-GB" dirty="0">
                <a:solidFill>
                  <a:srgbClr val="000000"/>
                </a:solidFill>
                <a:sym typeface="GillSans" charset="0"/>
              </a:rPr>
              <a:t>from the train companies at marked prices. 100%. Its defined in our settlement rules – both for measured unites and unmeasured units (separate factors for estimating both delivered and regenerated energy when train companies apply gross ton km for calculating energy consumption.) The amount of regenerated energy is shown on the invoice. </a:t>
            </a:r>
          </a:p>
          <a:p>
            <a:endParaRPr lang="en-GB" dirty="0">
              <a:solidFill>
                <a:srgbClr val="000000"/>
              </a:solidFill>
              <a:sym typeface="GillSans" charset="0"/>
            </a:endParaRPr>
          </a:p>
          <a:p>
            <a:r>
              <a:rPr lang="en-GB" dirty="0">
                <a:solidFill>
                  <a:srgbClr val="000000"/>
                </a:solidFill>
                <a:sym typeface="GillSans" charset="0"/>
              </a:rPr>
              <a:t>Erex functions as a clearing system for the energy produced by the trains. </a:t>
            </a:r>
            <a:r>
              <a:rPr lang="en-GB" dirty="0" err="1">
                <a:solidFill>
                  <a:srgbClr val="000000"/>
                </a:solidFill>
                <a:sym typeface="GillSans" charset="0"/>
              </a:rPr>
              <a:t>Erex</a:t>
            </a:r>
            <a:r>
              <a:rPr lang="en-GB" dirty="0">
                <a:solidFill>
                  <a:srgbClr val="000000"/>
                </a:solidFill>
                <a:sym typeface="GillSans" charset="0"/>
              </a:rPr>
              <a:t> ensures that all regenerated braking energy produced finds a buyer. </a:t>
            </a:r>
          </a:p>
          <a:p>
            <a:endParaRPr lang="en-GB" dirty="0">
              <a:solidFill>
                <a:srgbClr val="000000"/>
              </a:solidFill>
              <a:sym typeface="GillSans" charset="0"/>
            </a:endParaRPr>
          </a:p>
          <a:p>
            <a:endParaRPr lang="en-GB" dirty="0">
              <a:solidFill>
                <a:srgbClr val="000000"/>
              </a:solidFill>
              <a:sym typeface="GillSans" charset="0"/>
            </a:endParaRPr>
          </a:p>
          <a:p>
            <a:r>
              <a:rPr lang="en-GB" dirty="0">
                <a:solidFill>
                  <a:srgbClr val="000000"/>
                </a:solidFill>
                <a:sym typeface="GillSans" charset="0"/>
              </a:rPr>
              <a:t>The amount of regenerative breaking energy has increased with 164% since 2007. From 48.000 MWh to 128.000 MWh. </a:t>
            </a:r>
          </a:p>
          <a:p>
            <a:endParaRPr lang="en-GB" dirty="0">
              <a:solidFill>
                <a:srgbClr val="000000"/>
              </a:solidFill>
              <a:sym typeface="GillSans" charset="0"/>
            </a:endParaRPr>
          </a:p>
          <a:p>
            <a:r>
              <a:rPr lang="en-GB" dirty="0">
                <a:solidFill>
                  <a:srgbClr val="000000"/>
                </a:solidFill>
                <a:sym typeface="GillSans" charset="0"/>
              </a:rPr>
              <a:t>18,6% of all energy delivered to the traction units are regenerated and fed back to the overhead contact line system. 10 years a ago the figure was 9%. </a:t>
            </a:r>
            <a:endParaRPr lang="en-GB" dirty="0"/>
          </a:p>
          <a:p>
            <a:endParaRPr lang="en-US" dirty="0"/>
          </a:p>
        </p:txBody>
      </p:sp>
      <p:sp>
        <p:nvSpPr>
          <p:cNvPr id="4" name="Plassholder for lysbildenummer 3"/>
          <p:cNvSpPr>
            <a:spLocks noGrp="1"/>
          </p:cNvSpPr>
          <p:nvPr>
            <p:ph type="sldNum" sz="quarter" idx="5"/>
          </p:nvPr>
        </p:nvSpPr>
        <p:spPr/>
        <p:txBody>
          <a:bodyPr/>
          <a:lstStyle/>
          <a:p>
            <a:fld id="{C69BDF68-4A26-4578-A6B2-385D2FF279E6}" type="slidenum">
              <a:rPr lang="nb-NO" smtClean="0"/>
              <a:t>7</a:t>
            </a:fld>
            <a:endParaRPr lang="nb-NO"/>
          </a:p>
        </p:txBody>
      </p:sp>
    </p:spTree>
    <p:extLst>
      <p:ext uri="{BB962C8B-B14F-4D97-AF65-F5344CB8AC3E}">
        <p14:creationId xmlns:p14="http://schemas.microsoft.com/office/powerpoint/2010/main" val="773869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The new Flirt units. </a:t>
            </a:r>
            <a:r>
              <a:rPr lang="nb-NO" dirty="0" err="1"/>
              <a:t>They</a:t>
            </a:r>
            <a:r>
              <a:rPr lang="nb-NO" dirty="0"/>
              <a:t> </a:t>
            </a:r>
            <a:r>
              <a:rPr lang="nb-NO" dirty="0" err="1"/>
              <a:t>return</a:t>
            </a:r>
            <a:r>
              <a:rPr lang="nb-NO" dirty="0"/>
              <a:t> 27% of all energy delivered. Best in </a:t>
            </a:r>
            <a:r>
              <a:rPr lang="nb-NO" dirty="0" err="1"/>
              <a:t>class</a:t>
            </a:r>
            <a:r>
              <a:rPr lang="nb-NO" dirty="0"/>
              <a:t> is the Flirt </a:t>
            </a:r>
            <a:r>
              <a:rPr lang="nb-NO" dirty="0" err="1"/>
              <a:t>sets</a:t>
            </a:r>
            <a:r>
              <a:rPr lang="nb-NO" dirty="0"/>
              <a:t> run by Vy on Gjøvikbanen. On average </a:t>
            </a:r>
            <a:r>
              <a:rPr lang="nb-NO" dirty="0" err="1"/>
              <a:t>they</a:t>
            </a:r>
            <a:r>
              <a:rPr lang="nb-NO" dirty="0"/>
              <a:t> </a:t>
            </a:r>
            <a:r>
              <a:rPr lang="nb-NO" dirty="0" err="1"/>
              <a:t>feed</a:t>
            </a:r>
            <a:r>
              <a:rPr lang="nb-NO" dirty="0"/>
              <a:t> back 36% of all energy delivered. </a:t>
            </a:r>
            <a:endParaRPr lang="en-US" dirty="0"/>
          </a:p>
        </p:txBody>
      </p:sp>
      <p:sp>
        <p:nvSpPr>
          <p:cNvPr id="4" name="Plassholder for lysbildenummer 3"/>
          <p:cNvSpPr>
            <a:spLocks noGrp="1"/>
          </p:cNvSpPr>
          <p:nvPr>
            <p:ph type="sldNum" sz="quarter" idx="5"/>
          </p:nvPr>
        </p:nvSpPr>
        <p:spPr/>
        <p:txBody>
          <a:bodyPr/>
          <a:lstStyle/>
          <a:p>
            <a:fld id="{C69BDF68-4A26-4578-A6B2-385D2FF279E6}" type="slidenum">
              <a:rPr lang="nb-NO" smtClean="0"/>
              <a:t>8</a:t>
            </a:fld>
            <a:endParaRPr lang="nb-NO"/>
          </a:p>
        </p:txBody>
      </p:sp>
    </p:spTree>
    <p:extLst>
      <p:ext uri="{BB962C8B-B14F-4D97-AF65-F5344CB8AC3E}">
        <p14:creationId xmlns:p14="http://schemas.microsoft.com/office/powerpoint/2010/main" val="4024921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lvl="0"/>
            <a:r>
              <a:rPr lang="en-US" sz="1200" kern="1200" dirty="0">
                <a:solidFill>
                  <a:schemeClr val="tx1"/>
                </a:solidFill>
                <a:effectLst/>
                <a:latin typeface="+mn-lt"/>
                <a:ea typeface="+mn-ea"/>
                <a:cs typeface="+mn-cs"/>
              </a:rPr>
              <a:t>Why did The Netherlands chose Eress?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2012 </a:t>
            </a:r>
            <a:r>
              <a:rPr lang="en-US" sz="1200" kern="1200" dirty="0" err="1">
                <a:solidFill>
                  <a:schemeClr val="tx1"/>
                </a:solidFill>
                <a:effectLst/>
                <a:latin typeface="+mn-lt"/>
                <a:ea typeface="+mn-ea"/>
                <a:cs typeface="+mn-cs"/>
              </a:rPr>
              <a:t>Prorail</a:t>
            </a:r>
            <a:r>
              <a:rPr lang="en-US" sz="1200" kern="1200" dirty="0">
                <a:solidFill>
                  <a:schemeClr val="tx1"/>
                </a:solidFill>
                <a:effectLst/>
                <a:latin typeface="+mn-lt"/>
                <a:ea typeface="+mn-ea"/>
                <a:cs typeface="+mn-cs"/>
              </a:rPr>
              <a:t> (IM) together with NS (Train Operator) and </a:t>
            </a:r>
            <a:r>
              <a:rPr lang="en-US" sz="1200" kern="1200" dirty="0" err="1">
                <a:solidFill>
                  <a:schemeClr val="tx1"/>
                </a:solidFill>
                <a:effectLst/>
                <a:latin typeface="+mn-lt"/>
                <a:ea typeface="+mn-ea"/>
                <a:cs typeface="+mn-cs"/>
              </a:rPr>
              <a:t>Vivens</a:t>
            </a:r>
            <a:r>
              <a:rPr lang="en-US" sz="1200" kern="1200" dirty="0">
                <a:solidFill>
                  <a:schemeClr val="tx1"/>
                </a:solidFill>
                <a:effectLst/>
                <a:latin typeface="+mn-lt"/>
                <a:ea typeface="+mn-ea"/>
                <a:cs typeface="+mn-cs"/>
              </a:rPr>
              <a:t> (cooperation of TOs) in NL made an analysis about how much developing and maintaining an own settlement system would cost.</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Results: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EUR 5 million was the estimated price for developing an own very basic settlement system (6 years ago).</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EUR 1, 5 million was the estimated annual cost for maintaining that system.</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ymbol zastępczy numeru slajdu 3"/>
          <p:cNvSpPr>
            <a:spLocks noGrp="1"/>
          </p:cNvSpPr>
          <p:nvPr>
            <p:ph type="sldNum" sz="quarter" idx="10"/>
          </p:nvPr>
        </p:nvSpPr>
        <p:spPr/>
        <p:txBody>
          <a:bodyPr/>
          <a:lstStyle/>
          <a:p>
            <a:fld id="{C69BDF68-4A26-4578-A6B2-385D2FF279E6}" type="slidenum">
              <a:rPr lang="nb-NO" smtClean="0"/>
              <a:t>9</a:t>
            </a:fld>
            <a:endParaRPr lang="nb-NO"/>
          </a:p>
        </p:txBody>
      </p:sp>
    </p:spTree>
    <p:extLst>
      <p:ext uri="{BB962C8B-B14F-4D97-AF65-F5344CB8AC3E}">
        <p14:creationId xmlns:p14="http://schemas.microsoft.com/office/powerpoint/2010/main" val="3817972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DF68-4A26-4578-A6B2-385D2FF279E6}" type="slidenum">
              <a:rPr lang="nb-NO" smtClean="0"/>
              <a:t>10</a:t>
            </a:fld>
            <a:endParaRPr lang="nb-NO"/>
          </a:p>
        </p:txBody>
      </p:sp>
    </p:spTree>
    <p:extLst>
      <p:ext uri="{BB962C8B-B14F-4D97-AF65-F5344CB8AC3E}">
        <p14:creationId xmlns:p14="http://schemas.microsoft.com/office/powerpoint/2010/main" val="42835749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w map">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720090" y="2414237"/>
            <a:ext cx="3032401" cy="1052596"/>
          </a:xfrm>
        </p:spPr>
        <p:txBody>
          <a:bodyPr anchor="b">
            <a:normAutofit/>
          </a:bodyPr>
          <a:lstStyle>
            <a:lvl1pPr algn="l">
              <a:defRPr sz="3800" b="1">
                <a:solidFill>
                  <a:schemeClr val="lt1"/>
                </a:solidFill>
              </a:defRPr>
            </a:lvl1pPr>
          </a:lstStyle>
          <a:p>
            <a:r>
              <a:rPr lang="en-US" noProof="0" dirty="0"/>
              <a:t>Title</a:t>
            </a:r>
          </a:p>
        </p:txBody>
      </p:sp>
      <p:sp>
        <p:nvSpPr>
          <p:cNvPr id="3" name="Undertittel 2"/>
          <p:cNvSpPr>
            <a:spLocks noGrp="1"/>
          </p:cNvSpPr>
          <p:nvPr>
            <p:ph type="subTitle" idx="1" hasCustomPrompt="1"/>
          </p:nvPr>
        </p:nvSpPr>
        <p:spPr>
          <a:xfrm>
            <a:off x="720090" y="3475459"/>
            <a:ext cx="3032401" cy="584775"/>
          </a:xfrm>
        </p:spPr>
        <p:txBody>
          <a:bodyPr>
            <a:normAutofit/>
          </a:bodyPr>
          <a:lstStyle>
            <a:lvl1pPr marL="0" indent="0" algn="l">
              <a:buNone/>
              <a:defRPr sz="3800" b="1">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sp>
        <p:nvSpPr>
          <p:cNvPr id="12" name="Plassholder for tekst 11"/>
          <p:cNvSpPr>
            <a:spLocks noGrp="1"/>
          </p:cNvSpPr>
          <p:nvPr>
            <p:ph type="body" sz="quarter" idx="13" hasCustomPrompt="1"/>
          </p:nvPr>
        </p:nvSpPr>
        <p:spPr>
          <a:xfrm>
            <a:off x="720726" y="4086511"/>
            <a:ext cx="3032120" cy="230832"/>
          </a:xfrm>
        </p:spPr>
        <p:txBody>
          <a:bodyPr>
            <a:normAutofit/>
          </a:bodyPr>
          <a:lstStyle>
            <a:lvl1pPr marL="0" indent="0">
              <a:buNone/>
              <a:defRPr>
                <a:solidFill>
                  <a:schemeClr val="lt1"/>
                </a:solidFill>
              </a:defRPr>
            </a:lvl1pPr>
          </a:lstStyle>
          <a:p>
            <a:pPr lvl="0"/>
            <a:r>
              <a:rPr lang="en-US" noProof="0"/>
              <a:t>Place &amp; Date</a:t>
            </a:r>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090" y="720090"/>
            <a:ext cx="728473" cy="725425"/>
          </a:xfrm>
          <a:prstGeom prst="rect">
            <a:avLst/>
          </a:prstGeom>
        </p:spPr>
      </p:pic>
      <p:pic>
        <p:nvPicPr>
          <p:cNvPr id="8" name="Bild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52661" y="432054"/>
            <a:ext cx="5291339" cy="5666244"/>
          </a:xfrm>
          <a:prstGeom prst="rect">
            <a:avLst/>
          </a:prstGeom>
        </p:spPr>
      </p:pic>
      <p:sp>
        <p:nvSpPr>
          <p:cNvPr id="13" name="Rektangel 12"/>
          <p:cNvSpPr/>
          <p:nvPr userDrawn="1"/>
        </p:nvSpPr>
        <p:spPr>
          <a:xfrm>
            <a:off x="360045" y="360045"/>
            <a:ext cx="8425053" cy="1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p:cNvSpPr/>
          <p:nvPr userDrawn="1"/>
        </p:nvSpPr>
        <p:spPr>
          <a:xfrm>
            <a:off x="360044" y="6498812"/>
            <a:ext cx="8425053" cy="1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ktangel 15"/>
          <p:cNvSpPr/>
          <p:nvPr userDrawn="1"/>
        </p:nvSpPr>
        <p:spPr>
          <a:xfrm>
            <a:off x="360045" y="360045"/>
            <a:ext cx="18002" cy="61387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ktangel 16"/>
          <p:cNvSpPr/>
          <p:nvPr userDrawn="1"/>
        </p:nvSpPr>
        <p:spPr>
          <a:xfrm>
            <a:off x="8767096" y="360044"/>
            <a:ext cx="18002" cy="61567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8882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hapterslide #1">
    <p:spTree>
      <p:nvGrpSpPr>
        <p:cNvPr id="1" name=""/>
        <p:cNvGrpSpPr/>
        <p:nvPr/>
      </p:nvGrpSpPr>
      <p:grpSpPr>
        <a:xfrm>
          <a:off x="0" y="0"/>
          <a:ext cx="0" cy="0"/>
          <a:chOff x="0" y="0"/>
          <a:chExt cx="0" cy="0"/>
        </a:xfrm>
      </p:grpSpPr>
      <p:sp>
        <p:nvSpPr>
          <p:cNvPr id="5" name="Plassholder for bilde 4"/>
          <p:cNvSpPr>
            <a:spLocks noGrp="1"/>
          </p:cNvSpPr>
          <p:nvPr>
            <p:ph type="pic" sz="quarter" idx="14" hasCustomPrompt="1"/>
          </p:nvPr>
        </p:nvSpPr>
        <p:spPr>
          <a:xfrm>
            <a:off x="0" y="-857"/>
            <a:ext cx="9145143" cy="6858857"/>
          </a:xfrm>
          <a:blipFill>
            <a:blip r:embed="rId2"/>
            <a:stretch>
              <a:fillRect/>
            </a:stretch>
          </a:blipFill>
        </p:spPr>
        <p:txBody>
          <a:bodyPr tIns="1080000" anchor="t" anchorCtr="1">
            <a:normAutofit/>
          </a:bodyPr>
          <a:lstStyle>
            <a:lvl1pPr marL="0" indent="0" algn="ctr">
              <a:buNone/>
              <a:defRPr sz="1200">
                <a:solidFill>
                  <a:schemeClr val="lt1"/>
                </a:solidFill>
              </a:defRPr>
            </a:lvl1pPr>
          </a:lstStyle>
          <a:p>
            <a:r>
              <a:rPr lang="nb-NO" dirty="0" err="1"/>
              <a:t>Use</a:t>
            </a:r>
            <a:r>
              <a:rPr lang="nb-NO" dirty="0"/>
              <a:t> the </a:t>
            </a:r>
            <a:r>
              <a:rPr lang="nb-NO" dirty="0" err="1"/>
              <a:t>menu</a:t>
            </a:r>
            <a:r>
              <a:rPr lang="nb-NO" dirty="0"/>
              <a:t> «</a:t>
            </a:r>
            <a:r>
              <a:rPr lang="nb-NO" dirty="0" err="1"/>
              <a:t>Insert</a:t>
            </a:r>
            <a:r>
              <a:rPr lang="nb-NO" dirty="0"/>
              <a:t>» and the «image»-</a:t>
            </a:r>
            <a:r>
              <a:rPr lang="nb-NO" dirty="0" err="1"/>
              <a:t>button</a:t>
            </a:r>
            <a:r>
              <a:rPr lang="nb-NO" dirty="0"/>
              <a:t> to </a:t>
            </a:r>
            <a:r>
              <a:rPr lang="nb-NO" dirty="0" err="1"/>
              <a:t>change</a:t>
            </a:r>
            <a:r>
              <a:rPr lang="nb-NO" dirty="0"/>
              <a:t> the image</a:t>
            </a:r>
          </a:p>
        </p:txBody>
      </p:sp>
      <p:sp>
        <p:nvSpPr>
          <p:cNvPr id="2" name="Tittel 1"/>
          <p:cNvSpPr>
            <a:spLocks noGrp="1"/>
          </p:cNvSpPr>
          <p:nvPr>
            <p:ph type="title" hasCustomPrompt="1"/>
          </p:nvPr>
        </p:nvSpPr>
        <p:spPr>
          <a:xfrm>
            <a:off x="1439608" y="2456879"/>
            <a:ext cx="6264783" cy="1944243"/>
          </a:xfrm>
          <a:ln w="19050">
            <a:solidFill>
              <a:schemeClr val="accent2"/>
            </a:solidFill>
          </a:ln>
        </p:spPr>
        <p:txBody>
          <a:bodyPr anchor="ctr">
            <a:normAutofit/>
          </a:bodyPr>
          <a:lstStyle>
            <a:lvl1pPr algn="ctr">
              <a:defRPr sz="2700">
                <a:solidFill>
                  <a:schemeClr val="lt1"/>
                </a:solidFill>
              </a:defRPr>
            </a:lvl1pPr>
          </a:lstStyle>
          <a:p>
            <a:r>
              <a:rPr lang="en-US" noProof="0" dirty="0"/>
              <a:t>Click to add title</a:t>
            </a:r>
            <a:endParaRPr lang="nb-NO" dirty="0"/>
          </a:p>
        </p:txBody>
      </p:sp>
      <p:sp>
        <p:nvSpPr>
          <p:cNvPr id="7" name="Plassholder for dato 6"/>
          <p:cNvSpPr>
            <a:spLocks noGrp="1"/>
          </p:cNvSpPr>
          <p:nvPr>
            <p:ph type="dt" sz="half" idx="10"/>
          </p:nvPr>
        </p:nvSpPr>
        <p:spPr/>
        <p:txBody>
          <a:bodyPr/>
          <a:lstStyle>
            <a:lvl1pPr>
              <a:defRPr>
                <a:solidFill>
                  <a:schemeClr val="lt1"/>
                </a:solidFill>
              </a:defRPr>
            </a:lvl1pPr>
          </a:lstStyle>
          <a:p>
            <a:fld id="{352B4BA4-B562-4235-B6E4-C8679D9FD196}" type="datetime4">
              <a:rPr lang="en-US" smtClean="0"/>
              <a:pPr/>
              <a:t>June 11, 2019</a:t>
            </a:fld>
            <a:endParaRPr lang="en-US"/>
          </a:p>
        </p:txBody>
      </p:sp>
      <p:sp>
        <p:nvSpPr>
          <p:cNvPr id="8" name="Plassholder for bunntekst 7"/>
          <p:cNvSpPr>
            <a:spLocks noGrp="1"/>
          </p:cNvSpPr>
          <p:nvPr>
            <p:ph type="ftr" sz="quarter" idx="11"/>
          </p:nvPr>
        </p:nvSpPr>
        <p:spPr/>
        <p:txBody>
          <a:bodyPr/>
          <a:lstStyle>
            <a:lvl1pPr>
              <a:defRPr>
                <a:solidFill>
                  <a:schemeClr val="lt1"/>
                </a:solidFill>
              </a:defRPr>
            </a:lvl1pPr>
          </a:lstStyle>
          <a:p>
            <a:r>
              <a:rPr lang="en-US"/>
              <a:t>Oslo</a:t>
            </a:r>
            <a:endParaRPr lang="en-US" dirty="0"/>
          </a:p>
        </p:txBody>
      </p:sp>
      <p:sp>
        <p:nvSpPr>
          <p:cNvPr id="9" name="Plassholder for lysbildenummer 8"/>
          <p:cNvSpPr>
            <a:spLocks noGrp="1"/>
          </p:cNvSpPr>
          <p:nvPr>
            <p:ph type="sldNum" sz="quarter" idx="12"/>
          </p:nvPr>
        </p:nvSpPr>
        <p:spPr/>
        <p:txBody>
          <a:bodyPr/>
          <a:lstStyle>
            <a:lvl1pPr>
              <a:defRPr>
                <a:solidFill>
                  <a:schemeClr val="lt1"/>
                </a:solidFill>
              </a:defRPr>
            </a:lvl1pPr>
          </a:lstStyle>
          <a:p>
            <a:r>
              <a:rPr lang="en-US"/>
              <a:t>Page </a:t>
            </a:r>
            <a:fld id="{5751DFAA-887F-4071-8EAD-E8CA316FCF06}" type="slidenum">
              <a:rPr lang="en-US" smtClean="0"/>
              <a:pPr/>
              <a:t>‹#›</a:t>
            </a:fld>
            <a:endParaRPr lang="en-US" dirty="0"/>
          </a:p>
        </p:txBody>
      </p:sp>
      <p:sp>
        <p:nvSpPr>
          <p:cNvPr id="3" name="Plassholder for tekst 2"/>
          <p:cNvSpPr>
            <a:spLocks noGrp="1"/>
          </p:cNvSpPr>
          <p:nvPr>
            <p:ph type="body" idx="13" hasCustomPrompt="1"/>
          </p:nvPr>
        </p:nvSpPr>
        <p:spPr>
          <a:xfrm>
            <a:off x="8425054" y="6142368"/>
            <a:ext cx="362713" cy="362713"/>
          </a:xfrm>
          <a:blipFill>
            <a:blip r:embed="rId3"/>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5841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slide #2">
    <p:spTree>
      <p:nvGrpSpPr>
        <p:cNvPr id="1" name=""/>
        <p:cNvGrpSpPr/>
        <p:nvPr/>
      </p:nvGrpSpPr>
      <p:grpSpPr>
        <a:xfrm>
          <a:off x="0" y="0"/>
          <a:ext cx="0" cy="0"/>
          <a:chOff x="0" y="0"/>
          <a:chExt cx="0" cy="0"/>
        </a:xfrm>
      </p:grpSpPr>
      <p:sp>
        <p:nvSpPr>
          <p:cNvPr id="5" name="Plassholder for bilde 4"/>
          <p:cNvSpPr>
            <a:spLocks noGrp="1"/>
          </p:cNvSpPr>
          <p:nvPr>
            <p:ph type="pic" sz="quarter" idx="14" hasCustomPrompt="1"/>
          </p:nvPr>
        </p:nvSpPr>
        <p:spPr>
          <a:xfrm>
            <a:off x="0" y="-857"/>
            <a:ext cx="9145143" cy="6858857"/>
          </a:xfrm>
          <a:blipFill>
            <a:blip r:embed="rId2"/>
            <a:stretch>
              <a:fillRect/>
            </a:stretch>
          </a:blipFill>
        </p:spPr>
        <p:txBody>
          <a:bodyPr tIns="1080000" anchor="t" anchorCtr="1">
            <a:normAutofit/>
          </a:bodyPr>
          <a:lstStyle>
            <a:lvl1pPr marL="0" indent="0" algn="ctr">
              <a:buNone/>
              <a:defRPr sz="1200">
                <a:solidFill>
                  <a:schemeClr val="lt1"/>
                </a:solidFill>
              </a:defRPr>
            </a:lvl1pPr>
          </a:lstStyle>
          <a:p>
            <a:r>
              <a:rPr lang="nb-NO" dirty="0" err="1"/>
              <a:t>Use</a:t>
            </a:r>
            <a:r>
              <a:rPr lang="nb-NO" dirty="0"/>
              <a:t> the </a:t>
            </a:r>
            <a:r>
              <a:rPr lang="nb-NO" dirty="0" err="1"/>
              <a:t>menu</a:t>
            </a:r>
            <a:r>
              <a:rPr lang="nb-NO" dirty="0"/>
              <a:t> «</a:t>
            </a:r>
            <a:r>
              <a:rPr lang="nb-NO" dirty="0" err="1"/>
              <a:t>Insert</a:t>
            </a:r>
            <a:r>
              <a:rPr lang="nb-NO" dirty="0"/>
              <a:t>» and the «image»-</a:t>
            </a:r>
            <a:r>
              <a:rPr lang="nb-NO" dirty="0" err="1"/>
              <a:t>button</a:t>
            </a:r>
            <a:r>
              <a:rPr lang="nb-NO" dirty="0"/>
              <a:t> to </a:t>
            </a:r>
            <a:r>
              <a:rPr lang="nb-NO" dirty="0" err="1"/>
              <a:t>change</a:t>
            </a:r>
            <a:r>
              <a:rPr lang="nb-NO" dirty="0"/>
              <a:t> the image</a:t>
            </a:r>
          </a:p>
        </p:txBody>
      </p:sp>
      <p:sp>
        <p:nvSpPr>
          <p:cNvPr id="2" name="Tittel 1"/>
          <p:cNvSpPr>
            <a:spLocks noGrp="1"/>
          </p:cNvSpPr>
          <p:nvPr>
            <p:ph type="title" hasCustomPrompt="1"/>
          </p:nvPr>
        </p:nvSpPr>
        <p:spPr>
          <a:xfrm>
            <a:off x="1439608" y="2456879"/>
            <a:ext cx="6264783" cy="1944243"/>
          </a:xfrm>
          <a:ln w="19050">
            <a:solidFill>
              <a:schemeClr val="accent2"/>
            </a:solidFill>
          </a:ln>
        </p:spPr>
        <p:txBody>
          <a:bodyPr anchor="ctr">
            <a:normAutofit/>
          </a:bodyPr>
          <a:lstStyle>
            <a:lvl1pPr algn="ctr">
              <a:defRPr sz="2700">
                <a:solidFill>
                  <a:schemeClr val="lt1"/>
                </a:solidFill>
              </a:defRPr>
            </a:lvl1pPr>
          </a:lstStyle>
          <a:p>
            <a:r>
              <a:rPr lang="en-US" noProof="0" dirty="0"/>
              <a:t>Click to add title</a:t>
            </a:r>
            <a:endParaRPr lang="nb-NO" dirty="0"/>
          </a:p>
        </p:txBody>
      </p:sp>
      <p:sp>
        <p:nvSpPr>
          <p:cNvPr id="7" name="Plassholder for dato 6"/>
          <p:cNvSpPr>
            <a:spLocks noGrp="1"/>
          </p:cNvSpPr>
          <p:nvPr>
            <p:ph type="dt" sz="half" idx="10"/>
          </p:nvPr>
        </p:nvSpPr>
        <p:spPr/>
        <p:txBody>
          <a:bodyPr/>
          <a:lstStyle>
            <a:lvl1pPr>
              <a:defRPr>
                <a:solidFill>
                  <a:schemeClr val="lt1"/>
                </a:solidFill>
              </a:defRPr>
            </a:lvl1pPr>
          </a:lstStyle>
          <a:p>
            <a:fld id="{352B4BA4-B562-4235-B6E4-C8679D9FD196}" type="datetime4">
              <a:rPr lang="en-US" smtClean="0"/>
              <a:pPr/>
              <a:t>June 11, 2019</a:t>
            </a:fld>
            <a:endParaRPr lang="en-US"/>
          </a:p>
        </p:txBody>
      </p:sp>
      <p:sp>
        <p:nvSpPr>
          <p:cNvPr id="8" name="Plassholder for bunntekst 7"/>
          <p:cNvSpPr>
            <a:spLocks noGrp="1"/>
          </p:cNvSpPr>
          <p:nvPr>
            <p:ph type="ftr" sz="quarter" idx="11"/>
          </p:nvPr>
        </p:nvSpPr>
        <p:spPr/>
        <p:txBody>
          <a:bodyPr/>
          <a:lstStyle>
            <a:lvl1pPr>
              <a:defRPr>
                <a:solidFill>
                  <a:schemeClr val="lt1"/>
                </a:solidFill>
              </a:defRPr>
            </a:lvl1pPr>
          </a:lstStyle>
          <a:p>
            <a:r>
              <a:rPr lang="en-US"/>
              <a:t>Oslo</a:t>
            </a:r>
            <a:endParaRPr lang="en-US" dirty="0"/>
          </a:p>
        </p:txBody>
      </p:sp>
      <p:sp>
        <p:nvSpPr>
          <p:cNvPr id="9" name="Plassholder for lysbildenummer 8"/>
          <p:cNvSpPr>
            <a:spLocks noGrp="1"/>
          </p:cNvSpPr>
          <p:nvPr>
            <p:ph type="sldNum" sz="quarter" idx="12"/>
          </p:nvPr>
        </p:nvSpPr>
        <p:spPr/>
        <p:txBody>
          <a:bodyPr/>
          <a:lstStyle>
            <a:lvl1pPr>
              <a:defRPr>
                <a:solidFill>
                  <a:schemeClr val="lt1"/>
                </a:solidFill>
              </a:defRPr>
            </a:lvl1pPr>
          </a:lstStyle>
          <a:p>
            <a:r>
              <a:rPr lang="en-US"/>
              <a:t>Page </a:t>
            </a:r>
            <a:fld id="{5751DFAA-887F-4071-8EAD-E8CA316FCF06}" type="slidenum">
              <a:rPr lang="en-US" smtClean="0"/>
              <a:pPr/>
              <a:t>‹#›</a:t>
            </a:fld>
            <a:endParaRPr lang="en-US" dirty="0"/>
          </a:p>
        </p:txBody>
      </p:sp>
      <p:sp>
        <p:nvSpPr>
          <p:cNvPr id="3" name="Plassholder for tekst 2"/>
          <p:cNvSpPr>
            <a:spLocks noGrp="1"/>
          </p:cNvSpPr>
          <p:nvPr>
            <p:ph type="body" idx="13" hasCustomPrompt="1"/>
          </p:nvPr>
        </p:nvSpPr>
        <p:spPr>
          <a:xfrm>
            <a:off x="8425054" y="6142368"/>
            <a:ext cx="362713" cy="362713"/>
          </a:xfrm>
          <a:blipFill>
            <a:blip r:embed="rId3"/>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43420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hapterslide #3">
    <p:spTree>
      <p:nvGrpSpPr>
        <p:cNvPr id="1" name=""/>
        <p:cNvGrpSpPr/>
        <p:nvPr/>
      </p:nvGrpSpPr>
      <p:grpSpPr>
        <a:xfrm>
          <a:off x="0" y="0"/>
          <a:ext cx="0" cy="0"/>
          <a:chOff x="0" y="0"/>
          <a:chExt cx="0" cy="0"/>
        </a:xfrm>
      </p:grpSpPr>
      <p:sp>
        <p:nvSpPr>
          <p:cNvPr id="5" name="Plassholder for bilde 4"/>
          <p:cNvSpPr>
            <a:spLocks noGrp="1"/>
          </p:cNvSpPr>
          <p:nvPr>
            <p:ph type="pic" sz="quarter" idx="14" hasCustomPrompt="1"/>
          </p:nvPr>
        </p:nvSpPr>
        <p:spPr>
          <a:xfrm>
            <a:off x="0" y="-857"/>
            <a:ext cx="9145143" cy="6858857"/>
          </a:xfrm>
          <a:blipFill>
            <a:blip r:embed="rId2"/>
            <a:stretch>
              <a:fillRect/>
            </a:stretch>
          </a:blipFill>
        </p:spPr>
        <p:txBody>
          <a:bodyPr tIns="1080000" anchor="t" anchorCtr="1">
            <a:normAutofit/>
          </a:bodyPr>
          <a:lstStyle>
            <a:lvl1pPr marL="0" indent="0" algn="ctr">
              <a:buNone/>
              <a:defRPr sz="1200">
                <a:solidFill>
                  <a:schemeClr val="lt1"/>
                </a:solidFill>
              </a:defRPr>
            </a:lvl1pPr>
          </a:lstStyle>
          <a:p>
            <a:r>
              <a:rPr lang="nb-NO" dirty="0" err="1"/>
              <a:t>Use</a:t>
            </a:r>
            <a:r>
              <a:rPr lang="nb-NO" dirty="0"/>
              <a:t> the </a:t>
            </a:r>
            <a:r>
              <a:rPr lang="nb-NO" dirty="0" err="1"/>
              <a:t>menu</a:t>
            </a:r>
            <a:r>
              <a:rPr lang="nb-NO" dirty="0"/>
              <a:t> «</a:t>
            </a:r>
            <a:r>
              <a:rPr lang="nb-NO" dirty="0" err="1"/>
              <a:t>Insert</a:t>
            </a:r>
            <a:r>
              <a:rPr lang="nb-NO" dirty="0"/>
              <a:t>» and the «image»-</a:t>
            </a:r>
            <a:r>
              <a:rPr lang="nb-NO" dirty="0" err="1"/>
              <a:t>button</a:t>
            </a:r>
            <a:r>
              <a:rPr lang="nb-NO" dirty="0"/>
              <a:t> to </a:t>
            </a:r>
            <a:r>
              <a:rPr lang="nb-NO" dirty="0" err="1"/>
              <a:t>change</a:t>
            </a:r>
            <a:r>
              <a:rPr lang="nb-NO" dirty="0"/>
              <a:t> the image</a:t>
            </a:r>
          </a:p>
        </p:txBody>
      </p:sp>
      <p:sp>
        <p:nvSpPr>
          <p:cNvPr id="2" name="Tittel 1"/>
          <p:cNvSpPr>
            <a:spLocks noGrp="1"/>
          </p:cNvSpPr>
          <p:nvPr>
            <p:ph type="title" hasCustomPrompt="1"/>
          </p:nvPr>
        </p:nvSpPr>
        <p:spPr>
          <a:xfrm>
            <a:off x="1439608" y="2456879"/>
            <a:ext cx="6264783" cy="1944243"/>
          </a:xfrm>
          <a:ln w="19050">
            <a:solidFill>
              <a:schemeClr val="accent2"/>
            </a:solidFill>
          </a:ln>
        </p:spPr>
        <p:txBody>
          <a:bodyPr anchor="ctr">
            <a:normAutofit/>
          </a:bodyPr>
          <a:lstStyle>
            <a:lvl1pPr algn="ctr">
              <a:defRPr sz="2700">
                <a:solidFill>
                  <a:schemeClr val="lt1"/>
                </a:solidFill>
              </a:defRPr>
            </a:lvl1pPr>
          </a:lstStyle>
          <a:p>
            <a:r>
              <a:rPr lang="en-US" noProof="0" dirty="0"/>
              <a:t>Click to add title</a:t>
            </a:r>
            <a:endParaRPr lang="nb-NO" dirty="0"/>
          </a:p>
        </p:txBody>
      </p:sp>
      <p:sp>
        <p:nvSpPr>
          <p:cNvPr id="7" name="Plassholder for dato 6"/>
          <p:cNvSpPr>
            <a:spLocks noGrp="1"/>
          </p:cNvSpPr>
          <p:nvPr>
            <p:ph type="dt" sz="half" idx="10"/>
          </p:nvPr>
        </p:nvSpPr>
        <p:spPr/>
        <p:txBody>
          <a:bodyPr/>
          <a:lstStyle>
            <a:lvl1pPr>
              <a:defRPr>
                <a:solidFill>
                  <a:schemeClr val="lt1"/>
                </a:solidFill>
              </a:defRPr>
            </a:lvl1pPr>
          </a:lstStyle>
          <a:p>
            <a:fld id="{352B4BA4-B562-4235-B6E4-C8679D9FD196}" type="datetime4">
              <a:rPr lang="en-US" smtClean="0"/>
              <a:pPr/>
              <a:t>June 11, 2019</a:t>
            </a:fld>
            <a:endParaRPr lang="en-US"/>
          </a:p>
        </p:txBody>
      </p:sp>
      <p:sp>
        <p:nvSpPr>
          <p:cNvPr id="8" name="Plassholder for bunntekst 7"/>
          <p:cNvSpPr>
            <a:spLocks noGrp="1"/>
          </p:cNvSpPr>
          <p:nvPr>
            <p:ph type="ftr" sz="quarter" idx="11"/>
          </p:nvPr>
        </p:nvSpPr>
        <p:spPr/>
        <p:txBody>
          <a:bodyPr/>
          <a:lstStyle>
            <a:lvl1pPr>
              <a:defRPr>
                <a:solidFill>
                  <a:schemeClr val="lt1"/>
                </a:solidFill>
              </a:defRPr>
            </a:lvl1pPr>
          </a:lstStyle>
          <a:p>
            <a:r>
              <a:rPr lang="en-US"/>
              <a:t>Oslo</a:t>
            </a:r>
            <a:endParaRPr lang="en-US" dirty="0"/>
          </a:p>
        </p:txBody>
      </p:sp>
      <p:sp>
        <p:nvSpPr>
          <p:cNvPr id="9" name="Plassholder for lysbildenummer 8"/>
          <p:cNvSpPr>
            <a:spLocks noGrp="1"/>
          </p:cNvSpPr>
          <p:nvPr>
            <p:ph type="sldNum" sz="quarter" idx="12"/>
          </p:nvPr>
        </p:nvSpPr>
        <p:spPr/>
        <p:txBody>
          <a:bodyPr/>
          <a:lstStyle>
            <a:lvl1pPr>
              <a:defRPr>
                <a:solidFill>
                  <a:schemeClr val="lt1"/>
                </a:solidFill>
              </a:defRPr>
            </a:lvl1pPr>
          </a:lstStyle>
          <a:p>
            <a:r>
              <a:rPr lang="en-US"/>
              <a:t>Page </a:t>
            </a:r>
            <a:fld id="{5751DFAA-887F-4071-8EAD-E8CA316FCF06}" type="slidenum">
              <a:rPr lang="en-US" smtClean="0"/>
              <a:pPr/>
              <a:t>‹#›</a:t>
            </a:fld>
            <a:endParaRPr lang="en-US" dirty="0"/>
          </a:p>
        </p:txBody>
      </p:sp>
      <p:sp>
        <p:nvSpPr>
          <p:cNvPr id="3" name="Plassholder for tekst 2"/>
          <p:cNvSpPr>
            <a:spLocks noGrp="1"/>
          </p:cNvSpPr>
          <p:nvPr>
            <p:ph type="body" idx="13" hasCustomPrompt="1"/>
          </p:nvPr>
        </p:nvSpPr>
        <p:spPr>
          <a:xfrm>
            <a:off x="8425054" y="6142368"/>
            <a:ext cx="362713" cy="362713"/>
          </a:xfrm>
          <a:blipFill>
            <a:blip r:embed="rId3"/>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80756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Plassholder for tekst 6"/>
          <p:cNvSpPr>
            <a:spLocks noGrp="1"/>
          </p:cNvSpPr>
          <p:nvPr>
            <p:ph type="body" sz="quarter" idx="13" hasCustomPrompt="1"/>
          </p:nvPr>
        </p:nvSpPr>
        <p:spPr>
          <a:xfrm>
            <a:off x="1331595" y="1606576"/>
            <a:ext cx="6480810" cy="1955861"/>
          </a:xfrm>
          <a:prstGeom prst="rect">
            <a:avLst/>
          </a:prstGeom>
        </p:spPr>
        <p:txBody>
          <a:bodyPr lIns="0" tIns="0" rIns="0" bIns="0" anchor="b"/>
          <a:lstStyle>
            <a:lvl1pPr marL="0" indent="0" algn="ctr">
              <a:lnSpc>
                <a:spcPct val="100000"/>
              </a:lnSpc>
              <a:spcBef>
                <a:spcPts val="0"/>
              </a:spcBef>
              <a:buNone/>
              <a:defRPr sz="2700">
                <a:latin typeface="Georgia" panose="02040502050405020303" pitchFamily="18" charset="0"/>
              </a:defRPr>
            </a:lvl1pPr>
          </a:lstStyle>
          <a:p>
            <a:pPr lvl="0"/>
            <a:r>
              <a:rPr lang="nb-NO" dirty="0" err="1"/>
              <a:t>Quote</a:t>
            </a:r>
            <a:endParaRPr lang="nb-NO" dirty="0"/>
          </a:p>
        </p:txBody>
      </p:sp>
      <p:sp>
        <p:nvSpPr>
          <p:cNvPr id="8" name="Plassholder for tekst 6"/>
          <p:cNvSpPr>
            <a:spLocks noGrp="1"/>
          </p:cNvSpPr>
          <p:nvPr>
            <p:ph type="body" sz="quarter" idx="14" hasCustomPrompt="1"/>
          </p:nvPr>
        </p:nvSpPr>
        <p:spPr>
          <a:xfrm>
            <a:off x="2411730" y="4032505"/>
            <a:ext cx="4320540" cy="360862"/>
          </a:xfrm>
          <a:prstGeom prst="rect">
            <a:avLst/>
          </a:prstGeom>
        </p:spPr>
        <p:txBody>
          <a:bodyPr lIns="0" tIns="0" rIns="0" bIns="0"/>
          <a:lstStyle>
            <a:lvl1pPr marL="0" indent="0" algn="ctr">
              <a:lnSpc>
                <a:spcPct val="100000"/>
              </a:lnSpc>
              <a:spcBef>
                <a:spcPts val="0"/>
              </a:spcBef>
              <a:buNone/>
              <a:defRPr sz="900" b="1" cap="all" baseline="0">
                <a:solidFill>
                  <a:schemeClr val="accent2"/>
                </a:solidFill>
              </a:defRPr>
            </a:lvl1pPr>
          </a:lstStyle>
          <a:p>
            <a:pPr lvl="0"/>
            <a:r>
              <a:rPr lang="nb-NO" dirty="0"/>
              <a:t>Source</a:t>
            </a:r>
          </a:p>
        </p:txBody>
      </p:sp>
      <p:cxnSp>
        <p:nvCxnSpPr>
          <p:cNvPr id="13" name="Rett linje 12"/>
          <p:cNvCxnSpPr/>
          <p:nvPr userDrawn="1"/>
        </p:nvCxnSpPr>
        <p:spPr>
          <a:xfrm>
            <a:off x="4391978" y="3780473"/>
            <a:ext cx="36004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Plassholder for dato 16"/>
          <p:cNvSpPr>
            <a:spLocks noGrp="1"/>
          </p:cNvSpPr>
          <p:nvPr>
            <p:ph type="dt" sz="half" idx="15"/>
          </p:nvPr>
        </p:nvSpPr>
        <p:spPr/>
        <p:txBody>
          <a:bodyPr/>
          <a:lstStyle/>
          <a:p>
            <a:fld id="{352B4BA4-B562-4235-B6E4-C8679D9FD196}" type="datetime4">
              <a:rPr lang="en-US" smtClean="0"/>
              <a:pPr/>
              <a:t>June 11, 2019</a:t>
            </a:fld>
            <a:endParaRPr lang="en-US"/>
          </a:p>
        </p:txBody>
      </p:sp>
      <p:sp>
        <p:nvSpPr>
          <p:cNvPr id="18" name="Plassholder for bunntekst 17"/>
          <p:cNvSpPr>
            <a:spLocks noGrp="1"/>
          </p:cNvSpPr>
          <p:nvPr>
            <p:ph type="ftr" sz="quarter" idx="16"/>
          </p:nvPr>
        </p:nvSpPr>
        <p:spPr/>
        <p:txBody>
          <a:bodyPr/>
          <a:lstStyle/>
          <a:p>
            <a:r>
              <a:rPr lang="en-US"/>
              <a:t>Oslo</a:t>
            </a:r>
            <a:endParaRPr lang="en-US" dirty="0"/>
          </a:p>
        </p:txBody>
      </p:sp>
      <p:sp>
        <p:nvSpPr>
          <p:cNvPr id="19" name="Plassholder for lysbildenummer 18"/>
          <p:cNvSpPr>
            <a:spLocks noGrp="1"/>
          </p:cNvSpPr>
          <p:nvPr>
            <p:ph type="sldNum" sz="quarter" idx="17"/>
          </p:nvPr>
        </p:nvSpPr>
        <p:spPr/>
        <p:txBody>
          <a:bodyPr/>
          <a:lstStyle/>
          <a:p>
            <a:r>
              <a:rPr lang="en-US"/>
              <a:t>Page </a:t>
            </a:r>
            <a:fld id="{5751DFAA-887F-4071-8EAD-E8CA316FCF06}" type="slidenum">
              <a:rPr lang="en-US" smtClean="0"/>
              <a:pPr/>
              <a:t>‹#›</a:t>
            </a:fld>
            <a:endParaRPr lang="en-US" dirty="0"/>
          </a:p>
        </p:txBody>
      </p:sp>
    </p:spTree>
    <p:extLst>
      <p:ext uri="{BB962C8B-B14F-4D97-AF65-F5344CB8AC3E}">
        <p14:creationId xmlns:p14="http://schemas.microsoft.com/office/powerpoint/2010/main" val="359007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Quote Green">
    <p:spTree>
      <p:nvGrpSpPr>
        <p:cNvPr id="1" name=""/>
        <p:cNvGrpSpPr/>
        <p:nvPr/>
      </p:nvGrpSpPr>
      <p:grpSpPr>
        <a:xfrm>
          <a:off x="0" y="0"/>
          <a:ext cx="0" cy="0"/>
          <a:chOff x="0" y="0"/>
          <a:chExt cx="0" cy="0"/>
        </a:xfrm>
      </p:grpSpPr>
      <p:sp>
        <p:nvSpPr>
          <p:cNvPr id="2" name="Rektangel 1"/>
          <p:cNvSpPr/>
          <p:nvPr userDrawn="1"/>
        </p:nvSpPr>
        <p:spPr>
          <a:xfrm>
            <a:off x="360045" y="360045"/>
            <a:ext cx="8425053" cy="61387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lassholder for tekst 6"/>
          <p:cNvSpPr>
            <a:spLocks noGrp="1"/>
          </p:cNvSpPr>
          <p:nvPr>
            <p:ph type="body" sz="quarter" idx="13" hasCustomPrompt="1"/>
          </p:nvPr>
        </p:nvSpPr>
        <p:spPr>
          <a:xfrm>
            <a:off x="1331595" y="1606576"/>
            <a:ext cx="6480810" cy="1955861"/>
          </a:xfrm>
          <a:prstGeom prst="rect">
            <a:avLst/>
          </a:prstGeom>
        </p:spPr>
        <p:txBody>
          <a:bodyPr lIns="0" tIns="0" rIns="0" bIns="0" anchor="b"/>
          <a:lstStyle>
            <a:lvl1pPr marL="0" indent="0" algn="ctr">
              <a:lnSpc>
                <a:spcPct val="100000"/>
              </a:lnSpc>
              <a:spcBef>
                <a:spcPts val="0"/>
              </a:spcBef>
              <a:buNone/>
              <a:defRPr sz="2700">
                <a:solidFill>
                  <a:schemeClr val="lt1"/>
                </a:solidFill>
                <a:latin typeface="Georgia" panose="02040502050405020303" pitchFamily="18" charset="0"/>
              </a:defRPr>
            </a:lvl1pPr>
          </a:lstStyle>
          <a:p>
            <a:pPr lvl="0"/>
            <a:r>
              <a:rPr lang="nb-NO" dirty="0" err="1"/>
              <a:t>Quote</a:t>
            </a:r>
            <a:endParaRPr lang="nb-NO" dirty="0"/>
          </a:p>
        </p:txBody>
      </p:sp>
      <p:sp>
        <p:nvSpPr>
          <p:cNvPr id="8" name="Plassholder for tekst 6"/>
          <p:cNvSpPr>
            <a:spLocks noGrp="1"/>
          </p:cNvSpPr>
          <p:nvPr>
            <p:ph type="body" sz="quarter" idx="14" hasCustomPrompt="1"/>
          </p:nvPr>
        </p:nvSpPr>
        <p:spPr>
          <a:xfrm>
            <a:off x="2411730" y="4032505"/>
            <a:ext cx="4320540" cy="360862"/>
          </a:xfrm>
          <a:prstGeom prst="rect">
            <a:avLst/>
          </a:prstGeom>
        </p:spPr>
        <p:txBody>
          <a:bodyPr lIns="0" tIns="0" rIns="0" bIns="0"/>
          <a:lstStyle>
            <a:lvl1pPr marL="0" indent="0" algn="ctr">
              <a:lnSpc>
                <a:spcPct val="100000"/>
              </a:lnSpc>
              <a:spcBef>
                <a:spcPts val="0"/>
              </a:spcBef>
              <a:buNone/>
              <a:defRPr sz="900" b="1" cap="all" baseline="0">
                <a:solidFill>
                  <a:schemeClr val="dk1"/>
                </a:solidFill>
              </a:defRPr>
            </a:lvl1pPr>
          </a:lstStyle>
          <a:p>
            <a:pPr lvl="0"/>
            <a:r>
              <a:rPr lang="nb-NO" dirty="0"/>
              <a:t>Source</a:t>
            </a:r>
          </a:p>
        </p:txBody>
      </p:sp>
      <p:cxnSp>
        <p:nvCxnSpPr>
          <p:cNvPr id="13" name="Rett linje 12"/>
          <p:cNvCxnSpPr/>
          <p:nvPr userDrawn="1"/>
        </p:nvCxnSpPr>
        <p:spPr>
          <a:xfrm>
            <a:off x="4391978" y="3780473"/>
            <a:ext cx="360045" cy="0"/>
          </a:xfrm>
          <a:prstGeom prst="line">
            <a:avLst/>
          </a:prstGeom>
          <a:ln w="19050">
            <a:solidFill>
              <a:schemeClr val="dk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48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Blue">
    <p:spTree>
      <p:nvGrpSpPr>
        <p:cNvPr id="1" name=""/>
        <p:cNvGrpSpPr/>
        <p:nvPr/>
      </p:nvGrpSpPr>
      <p:grpSpPr>
        <a:xfrm>
          <a:off x="0" y="0"/>
          <a:ext cx="0" cy="0"/>
          <a:chOff x="0" y="0"/>
          <a:chExt cx="0" cy="0"/>
        </a:xfrm>
      </p:grpSpPr>
      <p:sp>
        <p:nvSpPr>
          <p:cNvPr id="2" name="Rektangel 1"/>
          <p:cNvSpPr/>
          <p:nvPr userDrawn="1"/>
        </p:nvSpPr>
        <p:spPr>
          <a:xfrm>
            <a:off x="360045" y="360045"/>
            <a:ext cx="8425053" cy="61387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lassholder for tekst 6"/>
          <p:cNvSpPr>
            <a:spLocks noGrp="1"/>
          </p:cNvSpPr>
          <p:nvPr>
            <p:ph type="body" sz="quarter" idx="13" hasCustomPrompt="1"/>
          </p:nvPr>
        </p:nvSpPr>
        <p:spPr>
          <a:xfrm>
            <a:off x="1331595" y="1606576"/>
            <a:ext cx="6480810" cy="1955861"/>
          </a:xfrm>
          <a:prstGeom prst="rect">
            <a:avLst/>
          </a:prstGeom>
        </p:spPr>
        <p:txBody>
          <a:bodyPr lIns="0" tIns="0" rIns="0" bIns="0" anchor="b"/>
          <a:lstStyle>
            <a:lvl1pPr marL="0" indent="0" algn="ctr">
              <a:lnSpc>
                <a:spcPct val="100000"/>
              </a:lnSpc>
              <a:spcBef>
                <a:spcPts val="0"/>
              </a:spcBef>
              <a:buNone/>
              <a:defRPr sz="2700">
                <a:solidFill>
                  <a:schemeClr val="lt1"/>
                </a:solidFill>
                <a:latin typeface="Georgia" panose="02040502050405020303" pitchFamily="18" charset="0"/>
              </a:defRPr>
            </a:lvl1pPr>
          </a:lstStyle>
          <a:p>
            <a:pPr lvl="0"/>
            <a:r>
              <a:rPr lang="nb-NO" dirty="0" err="1"/>
              <a:t>Quote</a:t>
            </a:r>
            <a:endParaRPr lang="nb-NO" dirty="0"/>
          </a:p>
        </p:txBody>
      </p:sp>
      <p:sp>
        <p:nvSpPr>
          <p:cNvPr id="8" name="Plassholder for tekst 6"/>
          <p:cNvSpPr>
            <a:spLocks noGrp="1"/>
          </p:cNvSpPr>
          <p:nvPr>
            <p:ph type="body" sz="quarter" idx="14" hasCustomPrompt="1"/>
          </p:nvPr>
        </p:nvSpPr>
        <p:spPr>
          <a:xfrm>
            <a:off x="2411730" y="4032505"/>
            <a:ext cx="4320540" cy="360862"/>
          </a:xfrm>
          <a:prstGeom prst="rect">
            <a:avLst/>
          </a:prstGeom>
        </p:spPr>
        <p:txBody>
          <a:bodyPr lIns="0" tIns="0" rIns="0" bIns="0"/>
          <a:lstStyle>
            <a:lvl1pPr marL="0" indent="0" algn="ctr">
              <a:lnSpc>
                <a:spcPct val="100000"/>
              </a:lnSpc>
              <a:spcBef>
                <a:spcPts val="0"/>
              </a:spcBef>
              <a:buNone/>
              <a:defRPr sz="900" b="1" cap="all" baseline="0">
                <a:solidFill>
                  <a:schemeClr val="accent2"/>
                </a:solidFill>
              </a:defRPr>
            </a:lvl1pPr>
          </a:lstStyle>
          <a:p>
            <a:pPr lvl="0"/>
            <a:r>
              <a:rPr lang="nb-NO" dirty="0"/>
              <a:t>Source</a:t>
            </a:r>
          </a:p>
        </p:txBody>
      </p:sp>
      <p:cxnSp>
        <p:nvCxnSpPr>
          <p:cNvPr id="13" name="Rett linje 12"/>
          <p:cNvCxnSpPr/>
          <p:nvPr userDrawn="1"/>
        </p:nvCxnSpPr>
        <p:spPr>
          <a:xfrm>
            <a:off x="4391978" y="3780473"/>
            <a:ext cx="36004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07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e Black">
    <p:spTree>
      <p:nvGrpSpPr>
        <p:cNvPr id="1" name=""/>
        <p:cNvGrpSpPr/>
        <p:nvPr/>
      </p:nvGrpSpPr>
      <p:grpSpPr>
        <a:xfrm>
          <a:off x="0" y="0"/>
          <a:ext cx="0" cy="0"/>
          <a:chOff x="0" y="0"/>
          <a:chExt cx="0" cy="0"/>
        </a:xfrm>
      </p:grpSpPr>
      <p:sp>
        <p:nvSpPr>
          <p:cNvPr id="2" name="Rektangel 1"/>
          <p:cNvSpPr/>
          <p:nvPr userDrawn="1"/>
        </p:nvSpPr>
        <p:spPr>
          <a:xfrm>
            <a:off x="360045" y="360045"/>
            <a:ext cx="8425053" cy="61387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lassholder for tekst 6"/>
          <p:cNvSpPr>
            <a:spLocks noGrp="1"/>
          </p:cNvSpPr>
          <p:nvPr>
            <p:ph type="body" sz="quarter" idx="13" hasCustomPrompt="1"/>
          </p:nvPr>
        </p:nvSpPr>
        <p:spPr>
          <a:xfrm>
            <a:off x="1331595" y="1606576"/>
            <a:ext cx="6480810" cy="1955861"/>
          </a:xfrm>
          <a:prstGeom prst="rect">
            <a:avLst/>
          </a:prstGeom>
        </p:spPr>
        <p:txBody>
          <a:bodyPr lIns="0" tIns="0" rIns="0" bIns="0" anchor="b"/>
          <a:lstStyle>
            <a:lvl1pPr marL="0" indent="0" algn="ctr">
              <a:lnSpc>
                <a:spcPct val="100000"/>
              </a:lnSpc>
              <a:spcBef>
                <a:spcPts val="0"/>
              </a:spcBef>
              <a:buNone/>
              <a:defRPr sz="2700">
                <a:solidFill>
                  <a:schemeClr val="lt1"/>
                </a:solidFill>
                <a:latin typeface="Georgia" panose="02040502050405020303" pitchFamily="18" charset="0"/>
              </a:defRPr>
            </a:lvl1pPr>
          </a:lstStyle>
          <a:p>
            <a:pPr lvl="0"/>
            <a:r>
              <a:rPr lang="nb-NO" dirty="0" err="1"/>
              <a:t>Quote</a:t>
            </a:r>
            <a:endParaRPr lang="nb-NO" dirty="0"/>
          </a:p>
        </p:txBody>
      </p:sp>
      <p:sp>
        <p:nvSpPr>
          <p:cNvPr id="8" name="Plassholder for tekst 6"/>
          <p:cNvSpPr>
            <a:spLocks noGrp="1"/>
          </p:cNvSpPr>
          <p:nvPr>
            <p:ph type="body" sz="quarter" idx="14" hasCustomPrompt="1"/>
          </p:nvPr>
        </p:nvSpPr>
        <p:spPr>
          <a:xfrm>
            <a:off x="2411730" y="4032505"/>
            <a:ext cx="4320540" cy="360862"/>
          </a:xfrm>
          <a:prstGeom prst="rect">
            <a:avLst/>
          </a:prstGeom>
        </p:spPr>
        <p:txBody>
          <a:bodyPr lIns="0" tIns="0" rIns="0" bIns="0"/>
          <a:lstStyle>
            <a:lvl1pPr marL="0" indent="0" algn="ctr">
              <a:lnSpc>
                <a:spcPct val="100000"/>
              </a:lnSpc>
              <a:spcBef>
                <a:spcPts val="0"/>
              </a:spcBef>
              <a:buNone/>
              <a:defRPr sz="900" b="1" cap="all" baseline="0">
                <a:solidFill>
                  <a:schemeClr val="accent2"/>
                </a:solidFill>
              </a:defRPr>
            </a:lvl1pPr>
          </a:lstStyle>
          <a:p>
            <a:pPr lvl="0"/>
            <a:r>
              <a:rPr lang="nb-NO" dirty="0"/>
              <a:t>Source</a:t>
            </a:r>
          </a:p>
        </p:txBody>
      </p:sp>
      <p:cxnSp>
        <p:nvCxnSpPr>
          <p:cNvPr id="13" name="Rett linje 12"/>
          <p:cNvCxnSpPr/>
          <p:nvPr userDrawn="1"/>
        </p:nvCxnSpPr>
        <p:spPr>
          <a:xfrm>
            <a:off x="4391978" y="3780473"/>
            <a:ext cx="36004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540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en-US" noProof="0" dirty="0"/>
              <a:t>Click to add title</a:t>
            </a:r>
            <a:endParaRPr lang="nb-NO" dirty="0"/>
          </a:p>
        </p:txBody>
      </p:sp>
      <p:sp>
        <p:nvSpPr>
          <p:cNvPr id="3" name="Plassholder for innhold 2"/>
          <p:cNvSpPr>
            <a:spLocks noGrp="1"/>
          </p:cNvSpPr>
          <p:nvPr>
            <p:ph sz="half" idx="1" hasCustomPrompt="1"/>
          </p:nvPr>
        </p:nvSpPr>
        <p:spPr>
          <a:xfrm>
            <a:off x="720090" y="1692212"/>
            <a:ext cx="3852482" cy="4104513"/>
          </a:xfrm>
        </p:spPr>
        <p:txBody>
          <a:bodyPr/>
          <a:lstStyle>
            <a:lvl1pPr>
              <a:defRPr/>
            </a:lvl1pPr>
          </a:lstStyle>
          <a:p>
            <a:pPr lvl="0"/>
            <a:r>
              <a:rPr lang="en-US" noProof="0" dirty="0"/>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p:cNvSpPr>
            <a:spLocks noGrp="1"/>
          </p:cNvSpPr>
          <p:nvPr>
            <p:ph sz="half" idx="2" hasCustomPrompt="1"/>
          </p:nvPr>
        </p:nvSpPr>
        <p:spPr>
          <a:xfrm>
            <a:off x="4932616" y="1692212"/>
            <a:ext cx="3852482" cy="4104513"/>
          </a:xfrm>
        </p:spPr>
        <p:txBody>
          <a:bodyPr/>
          <a:lstStyle>
            <a:lvl1pPr>
              <a:defRPr/>
            </a:lvl1pPr>
          </a:lstStyle>
          <a:p>
            <a:pPr lvl="0"/>
            <a:r>
              <a:rPr lang="en-US" noProof="0" dirty="0"/>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Plassholder for dato 8"/>
          <p:cNvSpPr>
            <a:spLocks noGrp="1"/>
          </p:cNvSpPr>
          <p:nvPr>
            <p:ph type="dt" sz="half" idx="10"/>
          </p:nvPr>
        </p:nvSpPr>
        <p:spPr/>
        <p:txBody>
          <a:bodyPr/>
          <a:lstStyle/>
          <a:p>
            <a:fld id="{352B4BA4-B562-4235-B6E4-C8679D9FD196}" type="datetime4">
              <a:rPr lang="en-US" smtClean="0"/>
              <a:pPr/>
              <a:t>June 11, 2019</a:t>
            </a:fld>
            <a:endParaRPr lang="en-US"/>
          </a:p>
        </p:txBody>
      </p:sp>
      <p:sp>
        <p:nvSpPr>
          <p:cNvPr id="10" name="Plassholder for bunntekst 9"/>
          <p:cNvSpPr>
            <a:spLocks noGrp="1"/>
          </p:cNvSpPr>
          <p:nvPr>
            <p:ph type="ftr" sz="quarter" idx="11"/>
          </p:nvPr>
        </p:nvSpPr>
        <p:spPr/>
        <p:txBody>
          <a:bodyPr/>
          <a:lstStyle/>
          <a:p>
            <a:r>
              <a:rPr lang="en-US"/>
              <a:t>Oslo</a:t>
            </a:r>
            <a:endParaRPr lang="en-US" dirty="0"/>
          </a:p>
        </p:txBody>
      </p:sp>
      <p:sp>
        <p:nvSpPr>
          <p:cNvPr id="11" name="Plassholder for lysbildenummer 10"/>
          <p:cNvSpPr>
            <a:spLocks noGrp="1"/>
          </p:cNvSpPr>
          <p:nvPr>
            <p:ph type="sldNum" sz="quarter" idx="12"/>
          </p:nvPr>
        </p:nvSpPr>
        <p:spPr/>
        <p:txBody>
          <a:bodyPr/>
          <a:lstStyle/>
          <a:p>
            <a:r>
              <a:rPr lang="en-US"/>
              <a:t>Page </a:t>
            </a:r>
            <a:fld id="{5751DFAA-887F-4071-8EAD-E8CA316FCF06}" type="slidenum">
              <a:rPr lang="en-US" smtClean="0"/>
              <a:pPr/>
              <a:t>‹#›</a:t>
            </a:fld>
            <a:endParaRPr lang="en-US" dirty="0"/>
          </a:p>
        </p:txBody>
      </p:sp>
    </p:spTree>
    <p:extLst>
      <p:ext uri="{BB962C8B-B14F-4D97-AF65-F5344CB8AC3E}">
        <p14:creationId xmlns:p14="http://schemas.microsoft.com/office/powerpoint/2010/main" val="321327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720090" y="1692211"/>
            <a:ext cx="3852482" cy="252031"/>
          </a:xfrm>
        </p:spPr>
        <p:txBody>
          <a:bodyPr anchor="t">
            <a:normAutofit/>
          </a:bodyPr>
          <a:lstStyle>
            <a:lvl1pPr marL="0" indent="0">
              <a:spcBef>
                <a:spcPts val="0"/>
              </a:spcBef>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dirty="0"/>
              <a:t>Click to add subtitle</a:t>
            </a:r>
            <a:endParaRPr lang="nb-NO" dirty="0"/>
          </a:p>
        </p:txBody>
      </p:sp>
      <p:sp>
        <p:nvSpPr>
          <p:cNvPr id="4" name="Plassholder for innhold 3"/>
          <p:cNvSpPr>
            <a:spLocks noGrp="1"/>
          </p:cNvSpPr>
          <p:nvPr>
            <p:ph sz="half" idx="2" hasCustomPrompt="1"/>
          </p:nvPr>
        </p:nvSpPr>
        <p:spPr>
          <a:xfrm>
            <a:off x="720090" y="1944242"/>
            <a:ext cx="3852482" cy="3852482"/>
          </a:xfrm>
        </p:spPr>
        <p:txBody>
          <a:bodyPr/>
          <a:lstStyle>
            <a:lvl1pPr>
              <a:defRPr/>
            </a:lvl1pPr>
          </a:lstStyle>
          <a:p>
            <a:pPr lvl="0"/>
            <a:r>
              <a:rPr lang="en-US" noProof="0" dirty="0"/>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tekst 4"/>
          <p:cNvSpPr>
            <a:spLocks noGrp="1"/>
          </p:cNvSpPr>
          <p:nvPr>
            <p:ph type="body" sz="quarter" idx="3" hasCustomPrompt="1"/>
          </p:nvPr>
        </p:nvSpPr>
        <p:spPr>
          <a:xfrm>
            <a:off x="4932616" y="1692211"/>
            <a:ext cx="3852482" cy="252031"/>
          </a:xfrm>
        </p:spPr>
        <p:txBody>
          <a:bodyPr anchor="t">
            <a:normAutofit/>
          </a:bodyPr>
          <a:lstStyle>
            <a:lvl1pPr marL="0" indent="0">
              <a:spcBef>
                <a:spcPts val="0"/>
              </a:spcBef>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dirty="0"/>
              <a:t>Click to add subtitle</a:t>
            </a:r>
            <a:endParaRPr lang="nb-NO" dirty="0"/>
          </a:p>
        </p:txBody>
      </p:sp>
      <p:sp>
        <p:nvSpPr>
          <p:cNvPr id="6" name="Plassholder for innhold 5"/>
          <p:cNvSpPr>
            <a:spLocks noGrp="1"/>
          </p:cNvSpPr>
          <p:nvPr>
            <p:ph sz="quarter" idx="4" hasCustomPrompt="1"/>
          </p:nvPr>
        </p:nvSpPr>
        <p:spPr>
          <a:xfrm>
            <a:off x="4932616" y="1944242"/>
            <a:ext cx="3852482" cy="3852482"/>
          </a:xfrm>
        </p:spPr>
        <p:txBody>
          <a:bodyPr/>
          <a:lstStyle>
            <a:lvl1pPr>
              <a:defRPr/>
            </a:lvl1pPr>
          </a:lstStyle>
          <a:p>
            <a:pPr lvl="0"/>
            <a:r>
              <a:rPr lang="en-US" noProof="0" dirty="0"/>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10" name="Tittel 9"/>
          <p:cNvSpPr>
            <a:spLocks noGrp="1"/>
          </p:cNvSpPr>
          <p:nvPr>
            <p:ph type="title" hasCustomPrompt="1"/>
          </p:nvPr>
        </p:nvSpPr>
        <p:spPr/>
        <p:txBody>
          <a:bodyPr/>
          <a:lstStyle>
            <a:lvl1pPr>
              <a:defRPr/>
            </a:lvl1pPr>
          </a:lstStyle>
          <a:p>
            <a:r>
              <a:rPr lang="en-US" noProof="0" dirty="0"/>
              <a:t>Click to add title</a:t>
            </a:r>
            <a:endParaRPr lang="nb-NO" dirty="0"/>
          </a:p>
        </p:txBody>
      </p:sp>
      <p:sp>
        <p:nvSpPr>
          <p:cNvPr id="11" name="Plassholder for dato 10"/>
          <p:cNvSpPr>
            <a:spLocks noGrp="1"/>
          </p:cNvSpPr>
          <p:nvPr>
            <p:ph type="dt" sz="half" idx="10"/>
          </p:nvPr>
        </p:nvSpPr>
        <p:spPr/>
        <p:txBody>
          <a:bodyPr/>
          <a:lstStyle/>
          <a:p>
            <a:fld id="{352B4BA4-B562-4235-B6E4-C8679D9FD196}" type="datetime4">
              <a:rPr lang="en-US" smtClean="0"/>
              <a:pPr/>
              <a:t>June 11, 2019</a:t>
            </a:fld>
            <a:endParaRPr lang="en-US"/>
          </a:p>
        </p:txBody>
      </p:sp>
      <p:sp>
        <p:nvSpPr>
          <p:cNvPr id="12" name="Plassholder for bunntekst 11"/>
          <p:cNvSpPr>
            <a:spLocks noGrp="1"/>
          </p:cNvSpPr>
          <p:nvPr>
            <p:ph type="ftr" sz="quarter" idx="11"/>
          </p:nvPr>
        </p:nvSpPr>
        <p:spPr/>
        <p:txBody>
          <a:bodyPr/>
          <a:lstStyle/>
          <a:p>
            <a:r>
              <a:rPr lang="en-US"/>
              <a:t>Oslo</a:t>
            </a:r>
            <a:endParaRPr lang="en-US" dirty="0"/>
          </a:p>
        </p:txBody>
      </p:sp>
      <p:sp>
        <p:nvSpPr>
          <p:cNvPr id="13" name="Plassholder for lysbildenummer 12"/>
          <p:cNvSpPr>
            <a:spLocks noGrp="1"/>
          </p:cNvSpPr>
          <p:nvPr>
            <p:ph type="sldNum" sz="quarter" idx="12"/>
          </p:nvPr>
        </p:nvSpPr>
        <p:spPr/>
        <p:txBody>
          <a:bodyPr/>
          <a:lstStyle/>
          <a:p>
            <a:r>
              <a:rPr lang="en-US"/>
              <a:t>Page </a:t>
            </a:r>
            <a:fld id="{5751DFAA-887F-4071-8EAD-E8CA316FCF06}" type="slidenum">
              <a:rPr lang="en-US" smtClean="0"/>
              <a:pPr/>
              <a:t>‹#›</a:t>
            </a:fld>
            <a:endParaRPr lang="en-US" dirty="0"/>
          </a:p>
        </p:txBody>
      </p:sp>
    </p:spTree>
    <p:extLst>
      <p:ext uri="{BB962C8B-B14F-4D97-AF65-F5344CB8AC3E}">
        <p14:creationId xmlns:p14="http://schemas.microsoft.com/office/powerpoint/2010/main" val="308466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en-US" noProof="0" dirty="0"/>
              <a:t>Click to add title</a:t>
            </a:r>
            <a:endParaRPr lang="nb-NO" dirty="0"/>
          </a:p>
        </p:txBody>
      </p:sp>
      <p:sp>
        <p:nvSpPr>
          <p:cNvPr id="6" name="Plassholder for dato 5"/>
          <p:cNvSpPr>
            <a:spLocks noGrp="1"/>
          </p:cNvSpPr>
          <p:nvPr>
            <p:ph type="dt" sz="half" idx="10"/>
          </p:nvPr>
        </p:nvSpPr>
        <p:spPr/>
        <p:txBody>
          <a:bodyPr/>
          <a:lstStyle/>
          <a:p>
            <a:fld id="{352B4BA4-B562-4235-B6E4-C8679D9FD196}" type="datetime4">
              <a:rPr lang="en-US" smtClean="0"/>
              <a:pPr/>
              <a:t>June 11, 2019</a:t>
            </a:fld>
            <a:endParaRPr lang="en-US"/>
          </a:p>
        </p:txBody>
      </p:sp>
      <p:sp>
        <p:nvSpPr>
          <p:cNvPr id="7" name="Plassholder for bunntekst 6"/>
          <p:cNvSpPr>
            <a:spLocks noGrp="1"/>
          </p:cNvSpPr>
          <p:nvPr>
            <p:ph type="ftr" sz="quarter" idx="11"/>
          </p:nvPr>
        </p:nvSpPr>
        <p:spPr/>
        <p:txBody>
          <a:bodyPr/>
          <a:lstStyle/>
          <a:p>
            <a:r>
              <a:rPr lang="en-US"/>
              <a:t>Oslo</a:t>
            </a:r>
            <a:endParaRPr lang="en-US" dirty="0"/>
          </a:p>
        </p:txBody>
      </p:sp>
      <p:sp>
        <p:nvSpPr>
          <p:cNvPr id="8" name="Plassholder for lysbildenummer 7"/>
          <p:cNvSpPr>
            <a:spLocks noGrp="1"/>
          </p:cNvSpPr>
          <p:nvPr>
            <p:ph type="sldNum" sz="quarter" idx="12"/>
          </p:nvPr>
        </p:nvSpPr>
        <p:spPr/>
        <p:txBody>
          <a:bodyPr/>
          <a:lstStyle/>
          <a:p>
            <a:r>
              <a:rPr lang="en-US"/>
              <a:t>Page </a:t>
            </a:r>
            <a:fld id="{5751DFAA-887F-4071-8EAD-E8CA316FCF06}" type="slidenum">
              <a:rPr lang="en-US" smtClean="0"/>
              <a:pPr/>
              <a:t>‹#›</a:t>
            </a:fld>
            <a:endParaRPr lang="en-US" dirty="0"/>
          </a:p>
        </p:txBody>
      </p:sp>
    </p:spTree>
    <p:extLst>
      <p:ext uri="{BB962C8B-B14F-4D97-AF65-F5344CB8AC3E}">
        <p14:creationId xmlns:p14="http://schemas.microsoft.com/office/powerpoint/2010/main" val="309804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slide /w map">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720090" y="2414237"/>
            <a:ext cx="3032401" cy="1052596"/>
          </a:xfrm>
        </p:spPr>
        <p:txBody>
          <a:bodyPr anchor="b">
            <a:normAutofit/>
          </a:bodyPr>
          <a:lstStyle>
            <a:lvl1pPr algn="l">
              <a:defRPr sz="3800" b="1">
                <a:solidFill>
                  <a:schemeClr val="lt1"/>
                </a:solidFill>
              </a:defRPr>
            </a:lvl1pPr>
          </a:lstStyle>
          <a:p>
            <a:r>
              <a:rPr lang="en-US" noProof="0" dirty="0"/>
              <a:t>Title</a:t>
            </a:r>
          </a:p>
        </p:txBody>
      </p:sp>
      <p:sp>
        <p:nvSpPr>
          <p:cNvPr id="3" name="Undertittel 2"/>
          <p:cNvSpPr>
            <a:spLocks noGrp="1"/>
          </p:cNvSpPr>
          <p:nvPr>
            <p:ph type="subTitle" idx="1" hasCustomPrompt="1"/>
          </p:nvPr>
        </p:nvSpPr>
        <p:spPr>
          <a:xfrm>
            <a:off x="720090" y="3475459"/>
            <a:ext cx="3032401" cy="584775"/>
          </a:xfrm>
        </p:spPr>
        <p:txBody>
          <a:bodyPr>
            <a:normAutofit/>
          </a:bodyPr>
          <a:lstStyle>
            <a:lvl1pPr marL="0" indent="0" algn="l">
              <a:buNone/>
              <a:defRPr sz="3800" b="1">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sp>
        <p:nvSpPr>
          <p:cNvPr id="12" name="Plassholder for tekst 11"/>
          <p:cNvSpPr>
            <a:spLocks noGrp="1"/>
          </p:cNvSpPr>
          <p:nvPr>
            <p:ph type="body" sz="quarter" idx="13" hasCustomPrompt="1"/>
          </p:nvPr>
        </p:nvSpPr>
        <p:spPr>
          <a:xfrm>
            <a:off x="720726" y="4086511"/>
            <a:ext cx="3032120" cy="230832"/>
          </a:xfrm>
        </p:spPr>
        <p:txBody>
          <a:bodyPr>
            <a:normAutofit/>
          </a:bodyPr>
          <a:lstStyle>
            <a:lvl1pPr marL="0" indent="0">
              <a:buNone/>
              <a:defRPr>
                <a:solidFill>
                  <a:schemeClr val="lt1"/>
                </a:solidFill>
              </a:defRPr>
            </a:lvl1pPr>
          </a:lstStyle>
          <a:p>
            <a:pPr lvl="0"/>
            <a:r>
              <a:rPr lang="en-US" noProof="0"/>
              <a:t>Place &amp; Date</a:t>
            </a:r>
          </a:p>
        </p:txBody>
      </p:sp>
      <p:sp>
        <p:nvSpPr>
          <p:cNvPr id="13" name="Rektangel 12"/>
          <p:cNvSpPr/>
          <p:nvPr userDrawn="1"/>
        </p:nvSpPr>
        <p:spPr>
          <a:xfrm>
            <a:off x="360045" y="360045"/>
            <a:ext cx="8425053" cy="1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p:cNvSpPr/>
          <p:nvPr userDrawn="1"/>
        </p:nvSpPr>
        <p:spPr>
          <a:xfrm>
            <a:off x="360044" y="6498812"/>
            <a:ext cx="8425053" cy="1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ktangel 15"/>
          <p:cNvSpPr/>
          <p:nvPr userDrawn="1"/>
        </p:nvSpPr>
        <p:spPr>
          <a:xfrm>
            <a:off x="360045" y="360045"/>
            <a:ext cx="18002" cy="61387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ktangel 16"/>
          <p:cNvSpPr/>
          <p:nvPr userDrawn="1"/>
        </p:nvSpPr>
        <p:spPr>
          <a:xfrm>
            <a:off x="8767096" y="360044"/>
            <a:ext cx="18002" cy="61567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fika 3">
            <a:extLst>
              <a:ext uri="{FF2B5EF4-FFF2-40B4-BE49-F238E27FC236}">
                <a16:creationId xmlns:a16="http://schemas.microsoft.com/office/drawing/2014/main" id="{F8CA00E6-385B-4BB8-8FA7-0A0CD192EE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04776" y="439947"/>
            <a:ext cx="6130664" cy="6004978"/>
          </a:xfrm>
          <a:prstGeom prst="rect">
            <a:avLst/>
          </a:prstGeom>
        </p:spPr>
      </p:pic>
      <p:sp>
        <p:nvSpPr>
          <p:cNvPr id="11" name="Plassholder for tekst 2">
            <a:extLst>
              <a:ext uri="{FF2B5EF4-FFF2-40B4-BE49-F238E27FC236}">
                <a16:creationId xmlns:a16="http://schemas.microsoft.com/office/drawing/2014/main" id="{0E0C64F1-57A9-498C-9558-AF81871E26C4}"/>
              </a:ext>
            </a:extLst>
          </p:cNvPr>
          <p:cNvSpPr>
            <a:spLocks noGrp="1"/>
          </p:cNvSpPr>
          <p:nvPr>
            <p:ph type="body" idx="14" hasCustomPrompt="1"/>
          </p:nvPr>
        </p:nvSpPr>
        <p:spPr>
          <a:xfrm>
            <a:off x="720090" y="758310"/>
            <a:ext cx="710471" cy="710471"/>
          </a:xfrm>
          <a:blipFill>
            <a:blip r:embed="rId4"/>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5" name="Prostokąt 4">
            <a:extLst>
              <a:ext uri="{FF2B5EF4-FFF2-40B4-BE49-F238E27FC236}">
                <a16:creationId xmlns:a16="http://schemas.microsoft.com/office/drawing/2014/main" id="{0AAAC288-1680-4766-921B-EB2DC93502D7}"/>
              </a:ext>
            </a:extLst>
          </p:cNvPr>
          <p:cNvSpPr/>
          <p:nvPr userDrawn="1"/>
        </p:nvSpPr>
        <p:spPr>
          <a:xfrm>
            <a:off x="4414058" y="439947"/>
            <a:ext cx="1111153" cy="78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13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8" name="Plassholder for dato 7"/>
          <p:cNvSpPr>
            <a:spLocks noGrp="1"/>
          </p:cNvSpPr>
          <p:nvPr>
            <p:ph type="dt" sz="half" idx="10"/>
          </p:nvPr>
        </p:nvSpPr>
        <p:spPr/>
        <p:txBody>
          <a:bodyPr/>
          <a:lstStyle/>
          <a:p>
            <a:fld id="{352B4BA4-B562-4235-B6E4-C8679D9FD196}" type="datetime4">
              <a:rPr lang="en-US" smtClean="0"/>
              <a:pPr/>
              <a:t>June 11, 2019</a:t>
            </a:fld>
            <a:endParaRPr lang="en-US"/>
          </a:p>
        </p:txBody>
      </p:sp>
      <p:sp>
        <p:nvSpPr>
          <p:cNvPr id="9" name="Plassholder for bunntekst 8"/>
          <p:cNvSpPr>
            <a:spLocks noGrp="1"/>
          </p:cNvSpPr>
          <p:nvPr>
            <p:ph type="ftr" sz="quarter" idx="11"/>
          </p:nvPr>
        </p:nvSpPr>
        <p:spPr/>
        <p:txBody>
          <a:bodyPr/>
          <a:lstStyle/>
          <a:p>
            <a:r>
              <a:rPr lang="en-US"/>
              <a:t>Oslo</a:t>
            </a:r>
            <a:endParaRPr lang="en-US" dirty="0"/>
          </a:p>
        </p:txBody>
      </p:sp>
      <p:sp>
        <p:nvSpPr>
          <p:cNvPr id="10" name="Plassholder for lysbildenummer 9"/>
          <p:cNvSpPr>
            <a:spLocks noGrp="1"/>
          </p:cNvSpPr>
          <p:nvPr>
            <p:ph type="sldNum" sz="quarter" idx="12"/>
          </p:nvPr>
        </p:nvSpPr>
        <p:spPr/>
        <p:txBody>
          <a:bodyPr/>
          <a:lstStyle/>
          <a:p>
            <a:r>
              <a:rPr lang="en-US"/>
              <a:t>Page </a:t>
            </a:r>
            <a:fld id="{5751DFAA-887F-4071-8EAD-E8CA316FCF06}" type="slidenum">
              <a:rPr lang="en-US" smtClean="0"/>
              <a:pPr/>
              <a:t>‹#›</a:t>
            </a:fld>
            <a:endParaRPr lang="en-US" dirty="0"/>
          </a:p>
        </p:txBody>
      </p:sp>
    </p:spTree>
    <p:extLst>
      <p:ext uri="{BB962C8B-B14F-4D97-AF65-F5344CB8AC3E}">
        <p14:creationId xmlns:p14="http://schemas.microsoft.com/office/powerpoint/2010/main" val="194384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Rektangel 1"/>
          <p:cNvSpPr/>
          <p:nvPr userDrawn="1"/>
        </p:nvSpPr>
        <p:spPr>
          <a:xfrm>
            <a:off x="360045" y="360045"/>
            <a:ext cx="8425053" cy="61387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xtBox 2"/>
          <p:cNvSpPr txBox="1"/>
          <p:nvPr userDrawn="1"/>
        </p:nvSpPr>
        <p:spPr>
          <a:xfrm>
            <a:off x="1331596" y="1606576"/>
            <a:ext cx="6480810" cy="1955861"/>
          </a:xfrm>
          <a:prstGeom prst="rect">
            <a:avLst/>
          </a:prstGeom>
          <a:noFill/>
        </p:spPr>
        <p:txBody>
          <a:bodyPr wrap="square" rtlCol="0" anchor="b">
            <a:noAutofit/>
          </a:bodyPr>
          <a:lstStyle/>
          <a:p>
            <a:pPr algn="ctr"/>
            <a:r>
              <a:rPr lang="en-US" sz="2700" dirty="0">
                <a:solidFill>
                  <a:schemeClr val="bg1"/>
                </a:solidFill>
                <a:latin typeface="Georgia" panose="02040502050405020303" pitchFamily="18" charset="0"/>
              </a:rPr>
              <a:t>Ready today for the railways of tomorrow</a:t>
            </a:r>
          </a:p>
        </p:txBody>
      </p:sp>
      <p:cxnSp>
        <p:nvCxnSpPr>
          <p:cNvPr id="13" name="Rett linje 12"/>
          <p:cNvCxnSpPr/>
          <p:nvPr userDrawn="1"/>
        </p:nvCxnSpPr>
        <p:spPr>
          <a:xfrm>
            <a:off x="4391978" y="3780473"/>
            <a:ext cx="36004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34770" y="5164551"/>
            <a:ext cx="746190" cy="746190"/>
          </a:xfrm>
          <a:prstGeom prst="rect">
            <a:avLst/>
          </a:prstGeom>
        </p:spPr>
      </p:pic>
    </p:spTree>
    <p:extLst>
      <p:ext uri="{BB962C8B-B14F-4D97-AF65-F5344CB8AC3E}">
        <p14:creationId xmlns:p14="http://schemas.microsoft.com/office/powerpoint/2010/main" val="213295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slide /w large logo">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143000" y="3533635"/>
            <a:ext cx="6858000" cy="1052596"/>
          </a:xfrm>
        </p:spPr>
        <p:txBody>
          <a:bodyPr anchor="b">
            <a:normAutofit/>
          </a:bodyPr>
          <a:lstStyle>
            <a:lvl1pPr algn="ctr">
              <a:defRPr sz="3800" b="1">
                <a:solidFill>
                  <a:schemeClr val="lt1"/>
                </a:solidFill>
              </a:defRPr>
            </a:lvl1pPr>
          </a:lstStyle>
          <a:p>
            <a:r>
              <a:rPr lang="en-US" noProof="0" dirty="0"/>
              <a:t>Click to add title</a:t>
            </a:r>
          </a:p>
        </p:txBody>
      </p:sp>
      <p:sp>
        <p:nvSpPr>
          <p:cNvPr id="3" name="Undertittel 2"/>
          <p:cNvSpPr>
            <a:spLocks noGrp="1"/>
          </p:cNvSpPr>
          <p:nvPr>
            <p:ph type="subTitle" idx="1" hasCustomPrompt="1"/>
          </p:nvPr>
        </p:nvSpPr>
        <p:spPr>
          <a:xfrm>
            <a:off x="1143000" y="4527882"/>
            <a:ext cx="6858000" cy="584775"/>
          </a:xfrm>
        </p:spPr>
        <p:txBody>
          <a:bodyPr>
            <a:normAutofit/>
          </a:bodyPr>
          <a:lstStyle>
            <a:lvl1pPr marL="0" indent="0" algn="ctr">
              <a:buNone/>
              <a:defRPr sz="3800" b="1">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add subtitle</a:t>
            </a:r>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08464" y="1692211"/>
            <a:ext cx="1734316" cy="1734316"/>
          </a:xfrm>
          <a:prstGeom prst="rect">
            <a:avLst/>
          </a:prstGeom>
        </p:spPr>
      </p:pic>
    </p:spTree>
    <p:extLst>
      <p:ext uri="{BB962C8B-B14F-4D97-AF65-F5344CB8AC3E}">
        <p14:creationId xmlns:p14="http://schemas.microsoft.com/office/powerpoint/2010/main" val="218759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sli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720090" y="2414237"/>
            <a:ext cx="6858000" cy="1052596"/>
          </a:xfrm>
        </p:spPr>
        <p:txBody>
          <a:bodyPr anchor="b">
            <a:normAutofit/>
          </a:bodyPr>
          <a:lstStyle>
            <a:lvl1pPr algn="l">
              <a:defRPr sz="3800" b="1">
                <a:solidFill>
                  <a:schemeClr val="lt1"/>
                </a:solidFill>
              </a:defRPr>
            </a:lvl1pPr>
          </a:lstStyle>
          <a:p>
            <a:r>
              <a:rPr lang="en-US" noProof="0" dirty="0"/>
              <a:t>Click to add title</a:t>
            </a:r>
          </a:p>
        </p:txBody>
      </p:sp>
      <p:sp>
        <p:nvSpPr>
          <p:cNvPr id="3" name="Undertittel 2"/>
          <p:cNvSpPr>
            <a:spLocks noGrp="1"/>
          </p:cNvSpPr>
          <p:nvPr>
            <p:ph type="subTitle" idx="1" hasCustomPrompt="1"/>
          </p:nvPr>
        </p:nvSpPr>
        <p:spPr>
          <a:xfrm>
            <a:off x="720090" y="3475459"/>
            <a:ext cx="6858000" cy="584775"/>
          </a:xfrm>
        </p:spPr>
        <p:txBody>
          <a:bodyPr>
            <a:normAutofit/>
          </a:bodyPr>
          <a:lstStyle>
            <a:lvl1pPr marL="0" indent="0" algn="l">
              <a:buNone/>
              <a:defRPr sz="3800" b="1">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add subtitle</a:t>
            </a:r>
          </a:p>
        </p:txBody>
      </p:sp>
      <p:sp>
        <p:nvSpPr>
          <p:cNvPr id="12" name="Plassholder for tekst 11"/>
          <p:cNvSpPr>
            <a:spLocks noGrp="1"/>
          </p:cNvSpPr>
          <p:nvPr>
            <p:ph type="body" sz="quarter" idx="13" hasCustomPrompt="1"/>
          </p:nvPr>
        </p:nvSpPr>
        <p:spPr>
          <a:xfrm>
            <a:off x="720725" y="4086511"/>
            <a:ext cx="6857365" cy="230832"/>
          </a:xfrm>
        </p:spPr>
        <p:txBody>
          <a:bodyPr>
            <a:normAutofit/>
          </a:bodyPr>
          <a:lstStyle>
            <a:lvl1pPr marL="0" indent="0">
              <a:buNone/>
              <a:defRPr>
                <a:solidFill>
                  <a:schemeClr val="lt1"/>
                </a:solidFill>
              </a:defRPr>
            </a:lvl1pPr>
          </a:lstStyle>
          <a:p>
            <a:pPr lvl="0"/>
            <a:r>
              <a:rPr lang="en-US" noProof="0"/>
              <a:t>Place &amp; Date</a:t>
            </a:r>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090" y="720090"/>
            <a:ext cx="728473" cy="725425"/>
          </a:xfrm>
          <a:prstGeom prst="rect">
            <a:avLst/>
          </a:prstGeom>
        </p:spPr>
      </p:pic>
      <p:sp>
        <p:nvSpPr>
          <p:cNvPr id="15" name="Rektangel 14"/>
          <p:cNvSpPr/>
          <p:nvPr userDrawn="1"/>
        </p:nvSpPr>
        <p:spPr>
          <a:xfrm>
            <a:off x="360045" y="360045"/>
            <a:ext cx="8425053" cy="1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ktangel 15"/>
          <p:cNvSpPr/>
          <p:nvPr userDrawn="1"/>
        </p:nvSpPr>
        <p:spPr>
          <a:xfrm>
            <a:off x="360044" y="6498812"/>
            <a:ext cx="8425053" cy="1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ktangel 16"/>
          <p:cNvSpPr/>
          <p:nvPr userDrawn="1"/>
        </p:nvSpPr>
        <p:spPr>
          <a:xfrm>
            <a:off x="360045" y="360045"/>
            <a:ext cx="18002" cy="61387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p:cNvSpPr/>
          <p:nvPr userDrawn="1"/>
        </p:nvSpPr>
        <p:spPr>
          <a:xfrm>
            <a:off x="8767096" y="360044"/>
            <a:ext cx="18002" cy="61567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14240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slide /w image">
    <p:bg>
      <p:bgPr>
        <a:solidFill>
          <a:schemeClr val="accent1"/>
        </a:solidFill>
        <a:effectLst/>
      </p:bgPr>
    </p:bg>
    <p:spTree>
      <p:nvGrpSpPr>
        <p:cNvPr id="1" name=""/>
        <p:cNvGrpSpPr/>
        <p:nvPr/>
      </p:nvGrpSpPr>
      <p:grpSpPr>
        <a:xfrm>
          <a:off x="0" y="0"/>
          <a:ext cx="0" cy="0"/>
          <a:chOff x="0" y="0"/>
          <a:chExt cx="0" cy="0"/>
        </a:xfrm>
      </p:grpSpPr>
      <p:sp>
        <p:nvSpPr>
          <p:cNvPr id="11" name="Rektangel 10"/>
          <p:cNvSpPr/>
          <p:nvPr userDrawn="1"/>
        </p:nvSpPr>
        <p:spPr>
          <a:xfrm>
            <a:off x="360045" y="342043"/>
            <a:ext cx="8425053" cy="540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userDrawn="1"/>
        </p:nvSpPr>
        <p:spPr>
          <a:xfrm>
            <a:off x="342043" y="6480810"/>
            <a:ext cx="8461058" cy="540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p:cNvSpPr/>
          <p:nvPr userDrawn="1"/>
        </p:nvSpPr>
        <p:spPr>
          <a:xfrm>
            <a:off x="342043" y="342043"/>
            <a:ext cx="54007" cy="61387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ktangel 15"/>
          <p:cNvSpPr/>
          <p:nvPr userDrawn="1"/>
        </p:nvSpPr>
        <p:spPr>
          <a:xfrm>
            <a:off x="8767096" y="342043"/>
            <a:ext cx="54007" cy="61927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Plassholder for bilde 17"/>
          <p:cNvSpPr>
            <a:spLocks noGrp="1"/>
          </p:cNvSpPr>
          <p:nvPr>
            <p:ph type="pic" sz="quarter" idx="14" hasCustomPrompt="1"/>
          </p:nvPr>
        </p:nvSpPr>
        <p:spPr>
          <a:xfrm>
            <a:off x="2" y="0"/>
            <a:ext cx="9143999" cy="6858000"/>
          </a:xfrm>
          <a:custGeom>
            <a:avLst/>
            <a:gdLst>
              <a:gd name="connsiteX0" fmla="*/ 378046 w 9143999"/>
              <a:gd name="connsiteY0" fmla="*/ 378047 h 6858000"/>
              <a:gd name="connsiteX1" fmla="*/ 8767095 w 9143999"/>
              <a:gd name="connsiteY1" fmla="*/ 378047 h 6858000"/>
              <a:gd name="connsiteX2" fmla="*/ 8767095 w 9143999"/>
              <a:gd name="connsiteY2" fmla="*/ 6498812 h 6858000"/>
              <a:gd name="connsiteX3" fmla="*/ 378046 w 9143999"/>
              <a:gd name="connsiteY3" fmla="*/ 6498812 h 6858000"/>
              <a:gd name="connsiteX4" fmla="*/ 8767095 w 9143999"/>
              <a:gd name="connsiteY4" fmla="*/ 360044 h 6858000"/>
              <a:gd name="connsiteX5" fmla="*/ 8767095 w 9143999"/>
              <a:gd name="connsiteY5" fmla="*/ 360045 h 6858000"/>
              <a:gd name="connsiteX6" fmla="*/ 378046 w 9143999"/>
              <a:gd name="connsiteY6" fmla="*/ 360045 h 6858000"/>
              <a:gd name="connsiteX7" fmla="*/ 378046 w 9143999"/>
              <a:gd name="connsiteY7" fmla="*/ 360045 h 6858000"/>
              <a:gd name="connsiteX8" fmla="*/ 360044 w 9143999"/>
              <a:gd name="connsiteY8" fmla="*/ 360045 h 6858000"/>
              <a:gd name="connsiteX9" fmla="*/ 360044 w 9143999"/>
              <a:gd name="connsiteY9" fmla="*/ 6498812 h 6858000"/>
              <a:gd name="connsiteX10" fmla="*/ 360043 w 9143999"/>
              <a:gd name="connsiteY10" fmla="*/ 6498812 h 6858000"/>
              <a:gd name="connsiteX11" fmla="*/ 360043 w 9143999"/>
              <a:gd name="connsiteY11" fmla="*/ 6516814 h 6858000"/>
              <a:gd name="connsiteX12" fmla="*/ 8767095 w 9143999"/>
              <a:gd name="connsiteY12" fmla="*/ 6516814 h 6858000"/>
              <a:gd name="connsiteX13" fmla="*/ 8785096 w 9143999"/>
              <a:gd name="connsiteY13" fmla="*/ 6516814 h 6858000"/>
              <a:gd name="connsiteX14" fmla="*/ 8785097 w 9143999"/>
              <a:gd name="connsiteY14" fmla="*/ 6516814 h 6858000"/>
              <a:gd name="connsiteX15" fmla="*/ 8785097 w 9143999"/>
              <a:gd name="connsiteY15" fmla="*/ 378047 h 6858000"/>
              <a:gd name="connsiteX16" fmla="*/ 8785097 w 9143999"/>
              <a:gd name="connsiteY16" fmla="*/ 360045 h 6858000"/>
              <a:gd name="connsiteX17" fmla="*/ 8785097 w 9143999"/>
              <a:gd name="connsiteY17" fmla="*/ 360044 h 6858000"/>
              <a:gd name="connsiteX18" fmla="*/ 0 w 9143999"/>
              <a:gd name="connsiteY18" fmla="*/ 0 h 6858000"/>
              <a:gd name="connsiteX19" fmla="*/ 9143999 w 9143999"/>
              <a:gd name="connsiteY19" fmla="*/ 0 h 6858000"/>
              <a:gd name="connsiteX20" fmla="*/ 9143999 w 9143999"/>
              <a:gd name="connsiteY20" fmla="*/ 6858000 h 6858000"/>
              <a:gd name="connsiteX21" fmla="*/ 0 w 9143999"/>
              <a:gd name="connsiteY2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43999" h="6858000">
                <a:moveTo>
                  <a:pt x="378046" y="378047"/>
                </a:moveTo>
                <a:lnTo>
                  <a:pt x="8767095" y="378047"/>
                </a:lnTo>
                <a:lnTo>
                  <a:pt x="8767095" y="6498812"/>
                </a:lnTo>
                <a:lnTo>
                  <a:pt x="378046" y="6498812"/>
                </a:lnTo>
                <a:close/>
                <a:moveTo>
                  <a:pt x="8767095" y="360044"/>
                </a:moveTo>
                <a:lnTo>
                  <a:pt x="8767095" y="360045"/>
                </a:lnTo>
                <a:lnTo>
                  <a:pt x="378046" y="360045"/>
                </a:lnTo>
                <a:lnTo>
                  <a:pt x="378046" y="360045"/>
                </a:lnTo>
                <a:lnTo>
                  <a:pt x="360044" y="360045"/>
                </a:lnTo>
                <a:lnTo>
                  <a:pt x="360044" y="6498812"/>
                </a:lnTo>
                <a:lnTo>
                  <a:pt x="360043" y="6498812"/>
                </a:lnTo>
                <a:lnTo>
                  <a:pt x="360043" y="6516814"/>
                </a:lnTo>
                <a:lnTo>
                  <a:pt x="8767095" y="6516814"/>
                </a:lnTo>
                <a:lnTo>
                  <a:pt x="8785096" y="6516814"/>
                </a:lnTo>
                <a:lnTo>
                  <a:pt x="8785097" y="6516814"/>
                </a:lnTo>
                <a:lnTo>
                  <a:pt x="8785097" y="378047"/>
                </a:lnTo>
                <a:lnTo>
                  <a:pt x="8785097" y="360045"/>
                </a:lnTo>
                <a:lnTo>
                  <a:pt x="8785097" y="360044"/>
                </a:lnTo>
                <a:close/>
                <a:moveTo>
                  <a:pt x="0" y="0"/>
                </a:moveTo>
                <a:lnTo>
                  <a:pt x="9143999" y="0"/>
                </a:lnTo>
                <a:lnTo>
                  <a:pt x="9143999" y="6858000"/>
                </a:lnTo>
                <a:lnTo>
                  <a:pt x="0" y="6858000"/>
                </a:lnTo>
                <a:close/>
              </a:path>
            </a:pathLst>
          </a:custGeom>
          <a:blipFill>
            <a:blip r:embed="rId2"/>
            <a:stretch>
              <a:fillRect/>
            </a:stretch>
          </a:blipFill>
        </p:spPr>
        <p:txBody>
          <a:bodyPr wrap="square" tIns="1440000">
            <a:noAutofit/>
          </a:bodyPr>
          <a:lstStyle>
            <a:lvl1pPr marL="0" marR="0" indent="0" algn="ctr" defTabSz="685800" rtl="0" eaLnBrk="1" fontAlgn="auto" latinLnBrk="0" hangingPunct="1">
              <a:lnSpc>
                <a:spcPct val="100000"/>
              </a:lnSpc>
              <a:spcBef>
                <a:spcPts val="0"/>
              </a:spcBef>
              <a:spcAft>
                <a:spcPts val="0"/>
              </a:spcAft>
              <a:buClrTx/>
              <a:buSzTx/>
              <a:buFont typeface="Wingdings 2" panose="05020102010507070707" pitchFamily="18" charset="2"/>
              <a:buNone/>
              <a:tabLst/>
              <a:defRPr sz="1200">
                <a:solidFill>
                  <a:schemeClr val="lt1"/>
                </a:solidFill>
              </a:defRPr>
            </a:lvl1pPr>
          </a:lstStyle>
          <a:p>
            <a:pPr marL="0" marR="0" lvl="0" indent="0" algn="ctr" defTabSz="6858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nb-NO" dirty="0" err="1"/>
              <a:t>Use</a:t>
            </a:r>
            <a:r>
              <a:rPr lang="nb-NO" dirty="0"/>
              <a:t> the </a:t>
            </a:r>
            <a:r>
              <a:rPr lang="nb-NO" dirty="0" err="1"/>
              <a:t>menu</a:t>
            </a:r>
            <a:r>
              <a:rPr lang="nb-NO" dirty="0"/>
              <a:t> «</a:t>
            </a:r>
            <a:r>
              <a:rPr lang="nb-NO" dirty="0" err="1"/>
              <a:t>Insert</a:t>
            </a:r>
            <a:r>
              <a:rPr lang="nb-NO" dirty="0"/>
              <a:t>» and the «image»-</a:t>
            </a:r>
            <a:r>
              <a:rPr lang="nb-NO" dirty="0" err="1"/>
              <a:t>button</a:t>
            </a:r>
            <a:r>
              <a:rPr lang="nb-NO" dirty="0"/>
              <a:t> to </a:t>
            </a:r>
            <a:r>
              <a:rPr lang="nb-NO" dirty="0" err="1"/>
              <a:t>change</a:t>
            </a:r>
            <a:r>
              <a:rPr lang="nb-NO" dirty="0"/>
              <a:t> the image</a:t>
            </a:r>
          </a:p>
          <a:p>
            <a:endParaRPr lang="nb-NO" dirty="0"/>
          </a:p>
        </p:txBody>
      </p:sp>
      <p:sp>
        <p:nvSpPr>
          <p:cNvPr id="2" name="Tittel 1"/>
          <p:cNvSpPr>
            <a:spLocks noGrp="1"/>
          </p:cNvSpPr>
          <p:nvPr>
            <p:ph type="ctrTitle" hasCustomPrompt="1"/>
          </p:nvPr>
        </p:nvSpPr>
        <p:spPr>
          <a:xfrm>
            <a:off x="720090" y="2414237"/>
            <a:ext cx="6858000" cy="1052596"/>
          </a:xfrm>
        </p:spPr>
        <p:txBody>
          <a:bodyPr anchor="b">
            <a:normAutofit/>
          </a:bodyPr>
          <a:lstStyle>
            <a:lvl1pPr algn="l">
              <a:defRPr sz="3800" b="1">
                <a:solidFill>
                  <a:schemeClr val="lt1"/>
                </a:solidFill>
              </a:defRPr>
            </a:lvl1pPr>
          </a:lstStyle>
          <a:p>
            <a:r>
              <a:rPr lang="en-US" noProof="0" dirty="0"/>
              <a:t>Click to add title</a:t>
            </a:r>
          </a:p>
        </p:txBody>
      </p:sp>
      <p:sp>
        <p:nvSpPr>
          <p:cNvPr id="3" name="Undertittel 2"/>
          <p:cNvSpPr>
            <a:spLocks noGrp="1"/>
          </p:cNvSpPr>
          <p:nvPr>
            <p:ph type="subTitle" idx="1" hasCustomPrompt="1"/>
          </p:nvPr>
        </p:nvSpPr>
        <p:spPr>
          <a:xfrm>
            <a:off x="720090" y="3475459"/>
            <a:ext cx="6858000" cy="584775"/>
          </a:xfrm>
        </p:spPr>
        <p:txBody>
          <a:bodyPr>
            <a:normAutofit/>
          </a:bodyPr>
          <a:lstStyle>
            <a:lvl1pPr marL="0" indent="0" algn="l">
              <a:buNone/>
              <a:defRPr sz="3800" b="1">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add subtitle</a:t>
            </a:r>
          </a:p>
        </p:txBody>
      </p:sp>
      <p:sp>
        <p:nvSpPr>
          <p:cNvPr id="12" name="Plassholder for tekst 11"/>
          <p:cNvSpPr>
            <a:spLocks noGrp="1"/>
          </p:cNvSpPr>
          <p:nvPr>
            <p:ph type="body" sz="quarter" idx="13" hasCustomPrompt="1"/>
          </p:nvPr>
        </p:nvSpPr>
        <p:spPr>
          <a:xfrm>
            <a:off x="720725" y="4086511"/>
            <a:ext cx="6857365" cy="230832"/>
          </a:xfrm>
        </p:spPr>
        <p:txBody>
          <a:bodyPr>
            <a:normAutofit/>
          </a:bodyPr>
          <a:lstStyle>
            <a:lvl1pPr marL="0" indent="0">
              <a:buNone/>
              <a:defRPr>
                <a:solidFill>
                  <a:schemeClr val="lt1"/>
                </a:solidFill>
              </a:defRPr>
            </a:lvl1pPr>
          </a:lstStyle>
          <a:p>
            <a:pPr lvl="0"/>
            <a:r>
              <a:rPr lang="en-US" noProof="0"/>
              <a:t>Place &amp; Date</a:t>
            </a:r>
          </a:p>
        </p:txBody>
      </p:sp>
      <p:sp>
        <p:nvSpPr>
          <p:cNvPr id="7" name="Plassholder for tekst 6"/>
          <p:cNvSpPr>
            <a:spLocks noGrp="1"/>
          </p:cNvSpPr>
          <p:nvPr>
            <p:ph type="body" sz="quarter" idx="15" hasCustomPrompt="1"/>
          </p:nvPr>
        </p:nvSpPr>
        <p:spPr>
          <a:xfrm>
            <a:off x="720091" y="720091"/>
            <a:ext cx="728473" cy="725425"/>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384343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p:txBody>
          <a:bodyPr/>
          <a:lstStyle>
            <a:lvl1pPr>
              <a:defRPr/>
            </a:lvl1pPr>
          </a:lstStyle>
          <a:p>
            <a:pPr lvl="0"/>
            <a:r>
              <a:rPr lang="en-US" noProof="0" dirty="0"/>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Plassholder for dato 6"/>
          <p:cNvSpPr>
            <a:spLocks noGrp="1"/>
          </p:cNvSpPr>
          <p:nvPr>
            <p:ph type="dt" sz="half" idx="10"/>
          </p:nvPr>
        </p:nvSpPr>
        <p:spPr/>
        <p:txBody>
          <a:bodyPr/>
          <a:lstStyle/>
          <a:p>
            <a:fld id="{352B4BA4-B562-4235-B6E4-C8679D9FD196}" type="datetime4">
              <a:rPr lang="en-US" smtClean="0"/>
              <a:pPr/>
              <a:t>June 11, 2019</a:t>
            </a:fld>
            <a:endParaRPr lang="en-US"/>
          </a:p>
        </p:txBody>
      </p:sp>
      <p:sp>
        <p:nvSpPr>
          <p:cNvPr id="8" name="Plassholder for bunntekst 7"/>
          <p:cNvSpPr>
            <a:spLocks noGrp="1"/>
          </p:cNvSpPr>
          <p:nvPr>
            <p:ph type="ftr" sz="quarter" idx="11"/>
          </p:nvPr>
        </p:nvSpPr>
        <p:spPr/>
        <p:txBody>
          <a:bodyPr/>
          <a:lstStyle/>
          <a:p>
            <a:r>
              <a:rPr lang="en-US"/>
              <a:t>Oslo</a:t>
            </a:r>
            <a:endParaRPr lang="en-US" dirty="0"/>
          </a:p>
        </p:txBody>
      </p:sp>
      <p:sp>
        <p:nvSpPr>
          <p:cNvPr id="9" name="Plassholder for lysbildenummer 8"/>
          <p:cNvSpPr>
            <a:spLocks noGrp="1"/>
          </p:cNvSpPr>
          <p:nvPr>
            <p:ph type="sldNum" sz="quarter" idx="12"/>
          </p:nvPr>
        </p:nvSpPr>
        <p:spPr/>
        <p:txBody>
          <a:bodyPr/>
          <a:lstStyle/>
          <a:p>
            <a:r>
              <a:rPr lang="en-US"/>
              <a:t>Page </a:t>
            </a:r>
            <a:fld id="{5751DFAA-887F-4071-8EAD-E8CA316FCF06}" type="slidenum">
              <a:rPr lang="en-US" smtClean="0"/>
              <a:pPr/>
              <a:t>‹#›</a:t>
            </a:fld>
            <a:endParaRPr lang="en-US" dirty="0"/>
          </a:p>
        </p:txBody>
      </p:sp>
      <p:sp>
        <p:nvSpPr>
          <p:cNvPr id="5" name="Tittel 4"/>
          <p:cNvSpPr>
            <a:spLocks noGrp="1"/>
          </p:cNvSpPr>
          <p:nvPr>
            <p:ph type="title" hasCustomPrompt="1"/>
          </p:nvPr>
        </p:nvSpPr>
        <p:spPr/>
        <p:txBody>
          <a:bodyPr anchor="b"/>
          <a:lstStyle>
            <a:lvl1pPr>
              <a:defRPr/>
            </a:lvl1pPr>
          </a:lstStyle>
          <a:p>
            <a:r>
              <a:rPr lang="en-US" noProof="0" dirty="0"/>
              <a:t>Click to add title</a:t>
            </a:r>
            <a:endParaRPr lang="nb-NO" dirty="0"/>
          </a:p>
        </p:txBody>
      </p:sp>
    </p:spTree>
    <p:extLst>
      <p:ext uri="{BB962C8B-B14F-4D97-AF65-F5344CB8AC3E}">
        <p14:creationId xmlns:p14="http://schemas.microsoft.com/office/powerpoint/2010/main" val="221255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slide">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nchor="b"/>
          <a:lstStyle>
            <a:lvl1pPr>
              <a:defRPr/>
            </a:lvl1pPr>
          </a:lstStyle>
          <a:p>
            <a:r>
              <a:rPr lang="en-US" noProof="0" dirty="0"/>
              <a:t>Click to add title</a:t>
            </a:r>
            <a:endParaRPr lang="nb-NO" dirty="0"/>
          </a:p>
        </p:txBody>
      </p:sp>
      <p:sp>
        <p:nvSpPr>
          <p:cNvPr id="7" name="Plassholder for dato 6"/>
          <p:cNvSpPr>
            <a:spLocks noGrp="1"/>
          </p:cNvSpPr>
          <p:nvPr>
            <p:ph type="dt" sz="half" idx="10"/>
          </p:nvPr>
        </p:nvSpPr>
        <p:spPr/>
        <p:txBody>
          <a:bodyPr/>
          <a:lstStyle/>
          <a:p>
            <a:fld id="{352B4BA4-B562-4235-B6E4-C8679D9FD196}" type="datetime4">
              <a:rPr lang="en-US" smtClean="0"/>
              <a:pPr/>
              <a:t>June 11, 2019</a:t>
            </a:fld>
            <a:endParaRPr lang="en-US"/>
          </a:p>
        </p:txBody>
      </p:sp>
      <p:sp>
        <p:nvSpPr>
          <p:cNvPr id="8" name="Plassholder for bunntekst 7"/>
          <p:cNvSpPr>
            <a:spLocks noGrp="1"/>
          </p:cNvSpPr>
          <p:nvPr>
            <p:ph type="ftr" sz="quarter" idx="11"/>
          </p:nvPr>
        </p:nvSpPr>
        <p:spPr/>
        <p:txBody>
          <a:bodyPr/>
          <a:lstStyle/>
          <a:p>
            <a:r>
              <a:rPr lang="en-US"/>
              <a:t>Oslo</a:t>
            </a:r>
            <a:endParaRPr lang="en-US" dirty="0"/>
          </a:p>
        </p:txBody>
      </p:sp>
      <p:sp>
        <p:nvSpPr>
          <p:cNvPr id="9" name="Plassholder for lysbildenummer 8"/>
          <p:cNvSpPr>
            <a:spLocks noGrp="1"/>
          </p:cNvSpPr>
          <p:nvPr>
            <p:ph type="sldNum" sz="quarter" idx="12"/>
          </p:nvPr>
        </p:nvSpPr>
        <p:spPr/>
        <p:txBody>
          <a:bodyPr/>
          <a:lstStyle/>
          <a:p>
            <a:r>
              <a:rPr lang="en-US"/>
              <a:t>Page </a:t>
            </a:r>
            <a:fld id="{5751DFAA-887F-4071-8EAD-E8CA316FCF06}" type="slidenum">
              <a:rPr lang="en-US" smtClean="0"/>
              <a:pPr/>
              <a:t>‹#›</a:t>
            </a:fld>
            <a:endParaRPr lang="en-US" dirty="0"/>
          </a:p>
        </p:txBody>
      </p:sp>
      <p:sp>
        <p:nvSpPr>
          <p:cNvPr id="4" name="Plassholder for tekst 3"/>
          <p:cNvSpPr>
            <a:spLocks noGrp="1"/>
          </p:cNvSpPr>
          <p:nvPr>
            <p:ph type="body" sz="quarter" idx="13" hasCustomPrompt="1"/>
          </p:nvPr>
        </p:nvSpPr>
        <p:spPr>
          <a:xfrm>
            <a:off x="720090" y="1364400"/>
            <a:ext cx="7200900" cy="628292"/>
          </a:xfrm>
          <a:prstGeom prst="rect">
            <a:avLst/>
          </a:prstGeom>
        </p:spPr>
        <p:txBody>
          <a:bodyPr lIns="0" tIns="0" rIns="0" bIns="0">
            <a:normAutofit/>
          </a:bodyPr>
          <a:lstStyle>
            <a:lvl1pPr marL="0" indent="0">
              <a:buNone/>
              <a:defRPr sz="1600">
                <a:solidFill>
                  <a:schemeClr val="accent1"/>
                </a:solidFill>
              </a:defRPr>
            </a:lvl1pPr>
          </a:lstStyle>
          <a:p>
            <a:pPr lvl="0"/>
            <a:r>
              <a:rPr lang="en-US" noProof="0" dirty="0"/>
              <a:t>Click to add text</a:t>
            </a:r>
            <a:endParaRPr lang="nb-NO" dirty="0"/>
          </a:p>
        </p:txBody>
      </p:sp>
      <p:sp>
        <p:nvSpPr>
          <p:cNvPr id="10" name="Plassholder for tekst 3"/>
          <p:cNvSpPr>
            <a:spLocks noGrp="1"/>
          </p:cNvSpPr>
          <p:nvPr>
            <p:ph type="body" sz="quarter" idx="14" hasCustomPrompt="1"/>
          </p:nvPr>
        </p:nvSpPr>
        <p:spPr>
          <a:xfrm>
            <a:off x="720090" y="2412301"/>
            <a:ext cx="7200900" cy="288036"/>
          </a:xfrm>
          <a:prstGeom prst="rect">
            <a:avLst/>
          </a:prstGeom>
        </p:spPr>
        <p:txBody>
          <a:bodyPr lIns="0" tIns="0" rIns="0" bIns="0"/>
          <a:lstStyle>
            <a:lvl1pPr marL="0" indent="0">
              <a:buNone/>
              <a:defRPr b="1"/>
            </a:lvl1pPr>
          </a:lstStyle>
          <a:p>
            <a:pPr lvl="0"/>
            <a:r>
              <a:rPr lang="en-US" noProof="0" dirty="0"/>
              <a:t>Click to add subtitle</a:t>
            </a:r>
            <a:endParaRPr lang="nb-NO" dirty="0"/>
          </a:p>
        </p:txBody>
      </p:sp>
      <p:sp>
        <p:nvSpPr>
          <p:cNvPr id="11" name="Plassholder for tekst 3"/>
          <p:cNvSpPr>
            <a:spLocks noGrp="1"/>
          </p:cNvSpPr>
          <p:nvPr>
            <p:ph type="body" sz="quarter" idx="15" hasCustomPrompt="1"/>
          </p:nvPr>
        </p:nvSpPr>
        <p:spPr>
          <a:xfrm>
            <a:off x="720090" y="2700338"/>
            <a:ext cx="7200900" cy="3079126"/>
          </a:xfrm>
          <a:prstGeom prst="rect">
            <a:avLst/>
          </a:prstGeom>
        </p:spPr>
        <p:txBody>
          <a:bodyPr lIns="0" tIns="0" rIns="0" bIns="0"/>
          <a:lstStyle>
            <a:lvl1pPr>
              <a:defRPr/>
            </a:lvl1pPr>
          </a:lstStyle>
          <a:p>
            <a:pPr lvl="0"/>
            <a:r>
              <a:rPr lang="en-US" noProof="0" dirty="0"/>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79421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 image">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en-US" noProof="0" dirty="0"/>
              <a:t>Click to add title</a:t>
            </a:r>
            <a:endParaRPr lang="nb-NO" dirty="0"/>
          </a:p>
        </p:txBody>
      </p:sp>
      <p:sp>
        <p:nvSpPr>
          <p:cNvPr id="10" name="Plassholder for dato 9"/>
          <p:cNvSpPr>
            <a:spLocks noGrp="1"/>
          </p:cNvSpPr>
          <p:nvPr>
            <p:ph type="dt" sz="half" idx="15"/>
          </p:nvPr>
        </p:nvSpPr>
        <p:spPr/>
        <p:txBody>
          <a:bodyPr/>
          <a:lstStyle/>
          <a:p>
            <a:fld id="{352B4BA4-B562-4235-B6E4-C8679D9FD196}" type="datetime4">
              <a:rPr lang="en-US" smtClean="0"/>
              <a:pPr/>
              <a:t>June 11, 2019</a:t>
            </a:fld>
            <a:endParaRPr lang="en-US"/>
          </a:p>
        </p:txBody>
      </p:sp>
      <p:sp>
        <p:nvSpPr>
          <p:cNvPr id="11" name="Plassholder for bunntekst 10"/>
          <p:cNvSpPr>
            <a:spLocks noGrp="1"/>
          </p:cNvSpPr>
          <p:nvPr>
            <p:ph type="ftr" sz="quarter" idx="16"/>
          </p:nvPr>
        </p:nvSpPr>
        <p:spPr/>
        <p:txBody>
          <a:bodyPr/>
          <a:lstStyle/>
          <a:p>
            <a:r>
              <a:rPr lang="en-US"/>
              <a:t>Oslo</a:t>
            </a:r>
            <a:endParaRPr lang="en-US" dirty="0"/>
          </a:p>
        </p:txBody>
      </p:sp>
      <p:sp>
        <p:nvSpPr>
          <p:cNvPr id="12" name="Plassholder for lysbildenummer 11"/>
          <p:cNvSpPr>
            <a:spLocks noGrp="1"/>
          </p:cNvSpPr>
          <p:nvPr>
            <p:ph type="sldNum" sz="quarter" idx="17"/>
          </p:nvPr>
        </p:nvSpPr>
        <p:spPr/>
        <p:txBody>
          <a:bodyPr/>
          <a:lstStyle/>
          <a:p>
            <a:r>
              <a:rPr lang="en-US"/>
              <a:t>Page </a:t>
            </a:r>
            <a:fld id="{5751DFAA-887F-4071-8EAD-E8CA316FCF06}" type="slidenum">
              <a:rPr lang="en-US" smtClean="0"/>
              <a:pPr/>
              <a:t>‹#›</a:t>
            </a:fld>
            <a:endParaRPr lang="en-US" dirty="0"/>
          </a:p>
        </p:txBody>
      </p:sp>
      <p:sp>
        <p:nvSpPr>
          <p:cNvPr id="16" name="Plassholder for tekst 3"/>
          <p:cNvSpPr>
            <a:spLocks noGrp="1"/>
          </p:cNvSpPr>
          <p:nvPr>
            <p:ph type="body" sz="quarter" idx="18" hasCustomPrompt="1"/>
          </p:nvPr>
        </p:nvSpPr>
        <p:spPr>
          <a:xfrm>
            <a:off x="720091" y="1364400"/>
            <a:ext cx="3240405" cy="628292"/>
          </a:xfrm>
          <a:prstGeom prst="rect">
            <a:avLst/>
          </a:prstGeom>
        </p:spPr>
        <p:txBody>
          <a:bodyPr lIns="0" tIns="0" rIns="0" bIns="0">
            <a:normAutofit/>
          </a:bodyPr>
          <a:lstStyle>
            <a:lvl1pPr marL="0" marR="0" indent="0" algn="l" defTabSz="685800" rtl="0" eaLnBrk="1" fontAlgn="auto" latinLnBrk="0" hangingPunct="1">
              <a:lnSpc>
                <a:spcPct val="100000"/>
              </a:lnSpc>
              <a:spcBef>
                <a:spcPts val="0"/>
              </a:spcBef>
              <a:spcAft>
                <a:spcPts val="0"/>
              </a:spcAft>
              <a:buClrTx/>
              <a:buSzTx/>
              <a:buFont typeface="Wingdings 2" panose="05020102010507070707" pitchFamily="18" charset="2"/>
              <a:buNone/>
              <a:tabLst/>
              <a:defRPr sz="1600">
                <a:solidFill>
                  <a:schemeClr val="accent1"/>
                </a:solidFill>
              </a:defRPr>
            </a:lvl1pPr>
          </a:lstStyle>
          <a:p>
            <a:pPr marL="0" marR="0" lvl="0" indent="0" algn="l" defTabSz="6858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noProof="0" dirty="0"/>
              <a:t>Click to add text</a:t>
            </a:r>
            <a:endParaRPr lang="nb-NO" dirty="0"/>
          </a:p>
        </p:txBody>
      </p:sp>
      <p:sp>
        <p:nvSpPr>
          <p:cNvPr id="17" name="Plassholder for tekst 3"/>
          <p:cNvSpPr>
            <a:spLocks noGrp="1"/>
          </p:cNvSpPr>
          <p:nvPr>
            <p:ph type="body" sz="quarter" idx="14" hasCustomPrompt="1"/>
          </p:nvPr>
        </p:nvSpPr>
        <p:spPr>
          <a:xfrm>
            <a:off x="720091" y="2412301"/>
            <a:ext cx="3240405" cy="288036"/>
          </a:xfrm>
          <a:prstGeom prst="rect">
            <a:avLst/>
          </a:prstGeom>
        </p:spPr>
        <p:txBody>
          <a:bodyPr lIns="0" tIns="0" rIns="0" bIns="0"/>
          <a:lstStyle>
            <a:lvl1pPr marL="0" marR="0" indent="0" algn="l" defTabSz="685800" rtl="0" eaLnBrk="1" fontAlgn="auto" latinLnBrk="0" hangingPunct="1">
              <a:lnSpc>
                <a:spcPct val="100000"/>
              </a:lnSpc>
              <a:spcBef>
                <a:spcPts val="0"/>
              </a:spcBef>
              <a:spcAft>
                <a:spcPts val="0"/>
              </a:spcAft>
              <a:buClrTx/>
              <a:buSzTx/>
              <a:buFont typeface="Wingdings 2" panose="05020102010507070707" pitchFamily="18" charset="2"/>
              <a:buNone/>
              <a:tabLst/>
              <a:defRPr b="1"/>
            </a:lvl1pPr>
          </a:lstStyle>
          <a:p>
            <a:pPr marL="0" marR="0" lvl="0" indent="0" algn="l" defTabSz="6858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noProof="0" dirty="0"/>
              <a:t>Click to add subtitle</a:t>
            </a:r>
            <a:endParaRPr lang="nb-NO" dirty="0"/>
          </a:p>
          <a:p>
            <a:pPr lvl="0"/>
            <a:endParaRPr lang="nb-NO" dirty="0"/>
          </a:p>
        </p:txBody>
      </p:sp>
      <p:sp>
        <p:nvSpPr>
          <p:cNvPr id="18" name="Plassholder for tekst 3"/>
          <p:cNvSpPr>
            <a:spLocks noGrp="1"/>
          </p:cNvSpPr>
          <p:nvPr>
            <p:ph type="body" sz="quarter" idx="19" hasCustomPrompt="1"/>
          </p:nvPr>
        </p:nvSpPr>
        <p:spPr>
          <a:xfrm>
            <a:off x="720091" y="2700338"/>
            <a:ext cx="3240405" cy="3079126"/>
          </a:xfrm>
          <a:prstGeom prst="rect">
            <a:avLst/>
          </a:prstGeom>
        </p:spPr>
        <p:txBody>
          <a:bodyPr lIns="0" tIns="0" rIns="0" bIns="0"/>
          <a:lstStyle>
            <a:lvl1pPr>
              <a:defRPr/>
            </a:lvl1pPr>
          </a:lstStyle>
          <a:p>
            <a:pPr lvl="0"/>
            <a:r>
              <a:rPr lang="en-US" noProof="0" dirty="0"/>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3" name="Plassholder for bilde 2"/>
          <p:cNvSpPr>
            <a:spLocks noGrp="1"/>
          </p:cNvSpPr>
          <p:nvPr>
            <p:ph type="pic" sz="quarter" idx="20" hasCustomPrompt="1"/>
          </p:nvPr>
        </p:nvSpPr>
        <p:spPr>
          <a:xfrm>
            <a:off x="4572573" y="1364400"/>
            <a:ext cx="4212527" cy="4432327"/>
          </a:xfrm>
          <a:prstGeom prst="rect">
            <a:avLst/>
          </a:prstGeom>
        </p:spPr>
        <p:txBody>
          <a:bodyPr lIns="0" tIns="720000" rIns="0" bIns="0"/>
          <a:lstStyle>
            <a:lvl1pPr marL="0" marR="0" indent="0" algn="ctr" defTabSz="685800" rtl="0" eaLnBrk="1" fontAlgn="auto" latinLnBrk="0" hangingPunct="1">
              <a:lnSpc>
                <a:spcPct val="100000"/>
              </a:lnSpc>
              <a:spcBef>
                <a:spcPts val="0"/>
              </a:spcBef>
              <a:spcAft>
                <a:spcPts val="0"/>
              </a:spcAft>
              <a:buClrTx/>
              <a:buSzTx/>
              <a:buFont typeface="Wingdings 2" panose="05020102010507070707" pitchFamily="18" charset="2"/>
              <a:buNone/>
              <a:tabLst/>
              <a:defRPr/>
            </a:lvl1pPr>
          </a:lstStyle>
          <a:p>
            <a:pPr marL="0" marR="0" lvl="0" indent="0" algn="ctr" defTabSz="6858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nb-NO" dirty="0" err="1"/>
              <a:t>Click</a:t>
            </a:r>
            <a:r>
              <a:rPr lang="nb-NO" dirty="0"/>
              <a:t> to </a:t>
            </a:r>
            <a:r>
              <a:rPr lang="nb-NO" dirty="0" err="1"/>
              <a:t>add</a:t>
            </a:r>
            <a:r>
              <a:rPr lang="nb-NO" dirty="0"/>
              <a:t> image</a:t>
            </a:r>
          </a:p>
        </p:txBody>
      </p:sp>
    </p:spTree>
    <p:extLst>
      <p:ext uri="{BB962C8B-B14F-4D97-AF65-F5344CB8AC3E}">
        <p14:creationId xmlns:p14="http://schemas.microsoft.com/office/powerpoint/2010/main" val="38083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w text">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en-US" noProof="0" dirty="0"/>
              <a:t>Click to add title</a:t>
            </a:r>
            <a:endParaRPr lang="nb-NO" dirty="0"/>
          </a:p>
        </p:txBody>
      </p:sp>
      <p:sp>
        <p:nvSpPr>
          <p:cNvPr id="3" name="Plassholder for dato 2"/>
          <p:cNvSpPr>
            <a:spLocks noGrp="1"/>
          </p:cNvSpPr>
          <p:nvPr>
            <p:ph type="dt" sz="half" idx="15"/>
          </p:nvPr>
        </p:nvSpPr>
        <p:spPr/>
        <p:txBody>
          <a:bodyPr/>
          <a:lstStyle/>
          <a:p>
            <a:fld id="{352B4BA4-B562-4235-B6E4-C8679D9FD196}" type="datetime4">
              <a:rPr lang="en-US" smtClean="0"/>
              <a:pPr/>
              <a:t>June 11, 2019</a:t>
            </a:fld>
            <a:endParaRPr lang="en-US"/>
          </a:p>
        </p:txBody>
      </p:sp>
      <p:sp>
        <p:nvSpPr>
          <p:cNvPr id="4" name="Plassholder for bunntekst 3"/>
          <p:cNvSpPr>
            <a:spLocks noGrp="1"/>
          </p:cNvSpPr>
          <p:nvPr>
            <p:ph type="ftr" sz="quarter" idx="16"/>
          </p:nvPr>
        </p:nvSpPr>
        <p:spPr/>
        <p:txBody>
          <a:bodyPr/>
          <a:lstStyle/>
          <a:p>
            <a:r>
              <a:rPr lang="en-US"/>
              <a:t>Oslo</a:t>
            </a:r>
            <a:endParaRPr lang="en-US" dirty="0"/>
          </a:p>
        </p:txBody>
      </p:sp>
      <p:sp>
        <p:nvSpPr>
          <p:cNvPr id="10" name="Plassholder for lysbildenummer 9"/>
          <p:cNvSpPr>
            <a:spLocks noGrp="1"/>
          </p:cNvSpPr>
          <p:nvPr>
            <p:ph type="sldNum" sz="quarter" idx="17"/>
          </p:nvPr>
        </p:nvSpPr>
        <p:spPr/>
        <p:txBody>
          <a:bodyPr/>
          <a:lstStyle/>
          <a:p>
            <a:r>
              <a:rPr lang="en-US"/>
              <a:t>Page </a:t>
            </a:r>
            <a:fld id="{5751DFAA-887F-4071-8EAD-E8CA316FCF06}" type="slidenum">
              <a:rPr lang="en-US" smtClean="0"/>
              <a:pPr/>
              <a:t>‹#›</a:t>
            </a:fld>
            <a:endParaRPr lang="en-US" dirty="0"/>
          </a:p>
        </p:txBody>
      </p:sp>
      <p:sp>
        <p:nvSpPr>
          <p:cNvPr id="11" name="Plassholder for tekst 3"/>
          <p:cNvSpPr>
            <a:spLocks noGrp="1"/>
          </p:cNvSpPr>
          <p:nvPr>
            <p:ph type="body" sz="quarter" idx="18" hasCustomPrompt="1"/>
          </p:nvPr>
        </p:nvSpPr>
        <p:spPr>
          <a:xfrm>
            <a:off x="4932616" y="1364400"/>
            <a:ext cx="3852482" cy="628292"/>
          </a:xfrm>
          <a:prstGeom prst="rect">
            <a:avLst/>
          </a:prstGeom>
        </p:spPr>
        <p:txBody>
          <a:bodyPr lIns="0" tIns="0" rIns="0" bIns="0">
            <a:normAutofit/>
          </a:bodyPr>
          <a:lstStyle>
            <a:lvl1pPr marL="0" marR="0" indent="0" algn="l" defTabSz="685800" rtl="0" eaLnBrk="1" fontAlgn="auto" latinLnBrk="0" hangingPunct="1">
              <a:lnSpc>
                <a:spcPct val="100000"/>
              </a:lnSpc>
              <a:spcBef>
                <a:spcPts val="0"/>
              </a:spcBef>
              <a:spcAft>
                <a:spcPts val="0"/>
              </a:spcAft>
              <a:buClrTx/>
              <a:buSzTx/>
              <a:buFont typeface="Wingdings 2" panose="05020102010507070707" pitchFamily="18" charset="2"/>
              <a:buNone/>
              <a:tabLst/>
              <a:defRPr sz="1600">
                <a:solidFill>
                  <a:schemeClr val="accent1"/>
                </a:solidFill>
              </a:defRPr>
            </a:lvl1pPr>
          </a:lstStyle>
          <a:p>
            <a:pPr marL="0" marR="0" lvl="0" indent="0" algn="l" defTabSz="6858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noProof="0" dirty="0"/>
              <a:t>Click to add text</a:t>
            </a:r>
            <a:endParaRPr lang="nb-NO" dirty="0"/>
          </a:p>
        </p:txBody>
      </p:sp>
      <p:sp>
        <p:nvSpPr>
          <p:cNvPr id="12" name="Plassholder for tekst 3"/>
          <p:cNvSpPr>
            <a:spLocks noGrp="1"/>
          </p:cNvSpPr>
          <p:nvPr>
            <p:ph type="body" sz="quarter" idx="14" hasCustomPrompt="1"/>
          </p:nvPr>
        </p:nvSpPr>
        <p:spPr>
          <a:xfrm>
            <a:off x="4932616" y="2412301"/>
            <a:ext cx="3852482" cy="288036"/>
          </a:xfrm>
          <a:prstGeom prst="rect">
            <a:avLst/>
          </a:prstGeom>
        </p:spPr>
        <p:txBody>
          <a:bodyPr lIns="0" tIns="0" rIns="0" bIns="0"/>
          <a:lstStyle>
            <a:lvl1pPr marL="0" marR="0" indent="0" algn="l" defTabSz="685800" rtl="0" eaLnBrk="1" fontAlgn="auto" latinLnBrk="0" hangingPunct="1">
              <a:lnSpc>
                <a:spcPct val="100000"/>
              </a:lnSpc>
              <a:spcBef>
                <a:spcPts val="0"/>
              </a:spcBef>
              <a:spcAft>
                <a:spcPts val="0"/>
              </a:spcAft>
              <a:buClrTx/>
              <a:buSzTx/>
              <a:buFont typeface="Wingdings 2" panose="05020102010507070707" pitchFamily="18" charset="2"/>
              <a:buNone/>
              <a:tabLst/>
              <a:defRPr b="1"/>
            </a:lvl1pPr>
          </a:lstStyle>
          <a:p>
            <a:pPr marL="0" marR="0" lvl="0" indent="0" algn="l" defTabSz="6858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noProof="0" dirty="0"/>
              <a:t>Click to add subtitle</a:t>
            </a:r>
            <a:endParaRPr lang="nb-NO" dirty="0"/>
          </a:p>
          <a:p>
            <a:pPr lvl="0"/>
            <a:endParaRPr lang="nb-NO" dirty="0"/>
          </a:p>
        </p:txBody>
      </p:sp>
      <p:sp>
        <p:nvSpPr>
          <p:cNvPr id="13" name="Plassholder for tekst 3"/>
          <p:cNvSpPr>
            <a:spLocks noGrp="1"/>
          </p:cNvSpPr>
          <p:nvPr>
            <p:ph type="body" sz="quarter" idx="19" hasCustomPrompt="1"/>
          </p:nvPr>
        </p:nvSpPr>
        <p:spPr>
          <a:xfrm>
            <a:off x="4932616" y="2700338"/>
            <a:ext cx="3852482" cy="3079126"/>
          </a:xfrm>
          <a:prstGeom prst="rect">
            <a:avLst/>
          </a:prstGeom>
        </p:spPr>
        <p:txBody>
          <a:bodyPr lIns="0" tIns="0" rIns="0" bIns="0"/>
          <a:lstStyle>
            <a:lvl1pPr>
              <a:defRPr/>
            </a:lvl1pPr>
          </a:lstStyle>
          <a:p>
            <a:pPr lvl="0"/>
            <a:r>
              <a:rPr lang="en-US" noProof="0" dirty="0"/>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bilde 4"/>
          <p:cNvSpPr>
            <a:spLocks noGrp="1"/>
          </p:cNvSpPr>
          <p:nvPr>
            <p:ph type="pic" sz="quarter" idx="20" hasCustomPrompt="1"/>
          </p:nvPr>
        </p:nvSpPr>
        <p:spPr>
          <a:xfrm>
            <a:off x="360046" y="1364400"/>
            <a:ext cx="4212527" cy="4432327"/>
          </a:xfrm>
          <a:prstGeom prst="rect">
            <a:avLst/>
          </a:prstGeom>
        </p:spPr>
        <p:txBody>
          <a:bodyPr lIns="0" tIns="720000" rIns="0" bIns="0"/>
          <a:lstStyle>
            <a:lvl1pPr marL="0" indent="0" algn="ctr">
              <a:buNone/>
              <a:defRPr/>
            </a:lvl1pPr>
          </a:lstStyle>
          <a:p>
            <a:r>
              <a:rPr lang="nb-NO" dirty="0" err="1"/>
              <a:t>Click</a:t>
            </a:r>
            <a:r>
              <a:rPr lang="nb-NO" dirty="0"/>
              <a:t> to </a:t>
            </a:r>
            <a:r>
              <a:rPr lang="nb-NO" dirty="0" err="1"/>
              <a:t>add</a:t>
            </a:r>
            <a:r>
              <a:rPr lang="nb-NO" dirty="0"/>
              <a:t> image</a:t>
            </a:r>
          </a:p>
        </p:txBody>
      </p:sp>
    </p:spTree>
    <p:extLst>
      <p:ext uri="{BB962C8B-B14F-4D97-AF65-F5344CB8AC3E}">
        <p14:creationId xmlns:p14="http://schemas.microsoft.com/office/powerpoint/2010/main" val="410016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20090" y="254206"/>
            <a:ext cx="7200900" cy="792099"/>
          </a:xfrm>
          <a:prstGeom prst="rect">
            <a:avLst/>
          </a:prstGeom>
        </p:spPr>
        <p:txBody>
          <a:bodyPr vert="horz" lIns="0" tIns="0" rIns="0" bIns="0" rtlCol="0" anchor="b" anchorCtr="0">
            <a:normAutofit/>
          </a:bodyPr>
          <a:lstStyle/>
          <a:p>
            <a:endParaRPr lang="en-US" noProof="0" dirty="0"/>
          </a:p>
        </p:txBody>
      </p:sp>
      <p:sp>
        <p:nvSpPr>
          <p:cNvPr id="3" name="Plassholder for tekst 2"/>
          <p:cNvSpPr>
            <a:spLocks noGrp="1"/>
          </p:cNvSpPr>
          <p:nvPr>
            <p:ph type="body" idx="1"/>
          </p:nvPr>
        </p:nvSpPr>
        <p:spPr>
          <a:xfrm>
            <a:off x="720090" y="1692213"/>
            <a:ext cx="7200900" cy="4104513"/>
          </a:xfrm>
          <a:prstGeom prst="rect">
            <a:avLst/>
          </a:prstGeom>
        </p:spPr>
        <p:txBody>
          <a:bodyPr vert="horz" lIns="0" tIns="0" rIns="0" bIns="0" rtlCol="0">
            <a:normAutofit/>
          </a:bodyPr>
          <a:lstStyle/>
          <a:p>
            <a:pPr lvl="0"/>
            <a:r>
              <a:rPr lang="en-US" noProof="0" dirty="0" err="1"/>
              <a:t>Klikk</a:t>
            </a:r>
            <a:r>
              <a:rPr lang="en-US" noProof="0" dirty="0"/>
              <a:t> for å </a:t>
            </a:r>
            <a:r>
              <a:rPr lang="en-US" noProof="0" dirty="0" err="1"/>
              <a:t>redigere</a:t>
            </a:r>
            <a:r>
              <a:rPr lang="en-US" noProof="0" dirty="0"/>
              <a:t> </a:t>
            </a:r>
            <a:r>
              <a:rPr lang="en-US" noProof="0" dirty="0" err="1"/>
              <a:t>tekststiler</a:t>
            </a:r>
            <a:r>
              <a:rPr lang="en-US" noProof="0" dirty="0"/>
              <a:t> </a:t>
            </a:r>
            <a:r>
              <a:rPr lang="en-US" noProof="0" dirty="0" err="1"/>
              <a:t>i</a:t>
            </a:r>
            <a:r>
              <a:rPr lang="en-US" noProof="0" dirty="0"/>
              <a:t> </a:t>
            </a:r>
            <a:r>
              <a:rPr lang="en-US" noProof="0" dirty="0" err="1"/>
              <a:t>malen</a:t>
            </a:r>
            <a:endParaRPr lang="en-US" noProof="0" dirty="0"/>
          </a:p>
          <a:p>
            <a:pPr lvl="1"/>
            <a:r>
              <a:rPr lang="en-US" noProof="0" dirty="0"/>
              <a:t>Andre </a:t>
            </a:r>
            <a:r>
              <a:rPr lang="en-US" noProof="0" dirty="0" err="1"/>
              <a:t>nivå</a:t>
            </a:r>
            <a:endParaRPr lang="en-US" noProof="0" dirty="0"/>
          </a:p>
          <a:p>
            <a:pPr lvl="2"/>
            <a:r>
              <a:rPr lang="en-US" noProof="0" dirty="0" err="1"/>
              <a:t>Tredje</a:t>
            </a:r>
            <a:r>
              <a:rPr lang="en-US" noProof="0" dirty="0"/>
              <a:t> </a:t>
            </a:r>
            <a:r>
              <a:rPr lang="en-US" noProof="0" dirty="0" err="1"/>
              <a:t>nivå</a:t>
            </a:r>
            <a:endParaRPr lang="en-US" noProof="0" dirty="0"/>
          </a:p>
          <a:p>
            <a:pPr lvl="3"/>
            <a:r>
              <a:rPr lang="en-US" noProof="0" dirty="0" err="1"/>
              <a:t>Fjerde</a:t>
            </a:r>
            <a:r>
              <a:rPr lang="en-US" noProof="0" dirty="0"/>
              <a:t> </a:t>
            </a:r>
            <a:r>
              <a:rPr lang="en-US" noProof="0" dirty="0" err="1"/>
              <a:t>nivå</a:t>
            </a:r>
            <a:endParaRPr lang="en-US" noProof="0" dirty="0"/>
          </a:p>
          <a:p>
            <a:pPr lvl="4"/>
            <a:r>
              <a:rPr lang="en-US" noProof="0" dirty="0" err="1"/>
              <a:t>Femte</a:t>
            </a:r>
            <a:r>
              <a:rPr lang="en-US" noProof="0" dirty="0"/>
              <a:t> </a:t>
            </a:r>
            <a:r>
              <a:rPr lang="en-US" noProof="0" dirty="0" err="1"/>
              <a:t>nivå</a:t>
            </a:r>
            <a:endParaRPr lang="en-US" noProof="0" dirty="0"/>
          </a:p>
        </p:txBody>
      </p:sp>
      <p:sp>
        <p:nvSpPr>
          <p:cNvPr id="4" name="Plassholder for dato 3"/>
          <p:cNvSpPr>
            <a:spLocks noGrp="1"/>
          </p:cNvSpPr>
          <p:nvPr>
            <p:ph type="dt" sz="half" idx="2"/>
          </p:nvPr>
        </p:nvSpPr>
        <p:spPr>
          <a:xfrm>
            <a:off x="1251211" y="6371749"/>
            <a:ext cx="1005278" cy="184666"/>
          </a:xfrm>
          <a:prstGeom prst="rect">
            <a:avLst/>
          </a:prstGeom>
        </p:spPr>
        <p:txBody>
          <a:bodyPr vert="horz" lIns="0" tIns="0" rIns="0" bIns="0" rtlCol="0" anchor="ctr">
            <a:normAutofit/>
          </a:bodyPr>
          <a:lstStyle>
            <a:lvl1pPr algn="l">
              <a:defRPr sz="800">
                <a:solidFill>
                  <a:schemeClr val="dk1"/>
                </a:solidFill>
              </a:defRPr>
            </a:lvl1pPr>
          </a:lstStyle>
          <a:p>
            <a:fld id="{352B4BA4-B562-4235-B6E4-C8679D9FD196}" type="datetime4">
              <a:rPr lang="en-US" smtClean="0"/>
              <a:pPr/>
              <a:t>June 11, 2019</a:t>
            </a:fld>
            <a:endParaRPr lang="en-US"/>
          </a:p>
        </p:txBody>
      </p:sp>
      <p:sp>
        <p:nvSpPr>
          <p:cNvPr id="5" name="Plassholder for bunntekst 4"/>
          <p:cNvSpPr>
            <a:spLocks noGrp="1"/>
          </p:cNvSpPr>
          <p:nvPr>
            <p:ph type="ftr" sz="quarter" idx="3"/>
          </p:nvPr>
        </p:nvSpPr>
        <p:spPr>
          <a:xfrm>
            <a:off x="2382500" y="6371749"/>
            <a:ext cx="5538490" cy="184666"/>
          </a:xfrm>
          <a:prstGeom prst="rect">
            <a:avLst/>
          </a:prstGeom>
        </p:spPr>
        <p:txBody>
          <a:bodyPr vert="horz" lIns="0" tIns="0" rIns="0" bIns="0" rtlCol="0" anchor="ctr">
            <a:normAutofit/>
          </a:bodyPr>
          <a:lstStyle>
            <a:lvl1pPr algn="l">
              <a:defRPr sz="800">
                <a:solidFill>
                  <a:schemeClr val="dk1"/>
                </a:solidFill>
              </a:defRPr>
            </a:lvl1pPr>
          </a:lstStyle>
          <a:p>
            <a:r>
              <a:rPr lang="en-US"/>
              <a:t>Oslo</a:t>
            </a:r>
            <a:endParaRPr lang="en-US" dirty="0"/>
          </a:p>
        </p:txBody>
      </p:sp>
      <p:sp>
        <p:nvSpPr>
          <p:cNvPr id="6" name="Plassholder for lysbildenummer 5"/>
          <p:cNvSpPr>
            <a:spLocks noGrp="1"/>
          </p:cNvSpPr>
          <p:nvPr>
            <p:ph type="sldNum" sz="quarter" idx="4"/>
          </p:nvPr>
        </p:nvSpPr>
        <p:spPr>
          <a:xfrm>
            <a:off x="720090" y="6371749"/>
            <a:ext cx="503107" cy="184666"/>
          </a:xfrm>
          <a:prstGeom prst="rect">
            <a:avLst/>
          </a:prstGeom>
        </p:spPr>
        <p:txBody>
          <a:bodyPr vert="horz" lIns="0" tIns="0" rIns="0" bIns="0" rtlCol="0" anchor="ctr">
            <a:normAutofit/>
          </a:bodyPr>
          <a:lstStyle>
            <a:lvl1pPr algn="l">
              <a:defRPr sz="800" b="1">
                <a:solidFill>
                  <a:schemeClr val="dk1"/>
                </a:solidFill>
              </a:defRPr>
            </a:lvl1pPr>
          </a:lstStyle>
          <a:p>
            <a:r>
              <a:rPr lang="en-US"/>
              <a:t>Page </a:t>
            </a:r>
            <a:fld id="{5751DFAA-887F-4071-8EAD-E8CA316FCF06}" type="slidenum">
              <a:rPr lang="en-US" smtClean="0"/>
              <a:pPr/>
              <a:t>‹#›</a:t>
            </a:fld>
            <a:endParaRPr lang="en-US" dirty="0"/>
          </a:p>
        </p:txBody>
      </p:sp>
      <p:pic>
        <p:nvPicPr>
          <p:cNvPr id="12" name="Bilde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425053" y="6142368"/>
            <a:ext cx="362713" cy="362713"/>
          </a:xfrm>
          <a:prstGeom prst="rect">
            <a:avLst/>
          </a:prstGeom>
        </p:spPr>
      </p:pic>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60" r:id="rId1"/>
    <p:sldLayoutId id="2147483670" r:id="rId2"/>
    <p:sldLayoutId id="2147483659" r:id="rId3"/>
    <p:sldLayoutId id="2147483649" r:id="rId4"/>
    <p:sldLayoutId id="2147483661" r:id="rId5"/>
    <p:sldLayoutId id="2147483650" r:id="rId6"/>
    <p:sldLayoutId id="2147483668" r:id="rId7"/>
    <p:sldLayoutId id="2147483656" r:id="rId8"/>
    <p:sldLayoutId id="2147483657" r:id="rId9"/>
    <p:sldLayoutId id="2147483651" r:id="rId10"/>
    <p:sldLayoutId id="2147483666" r:id="rId11"/>
    <p:sldLayoutId id="2147483667" r:id="rId12"/>
    <p:sldLayoutId id="2147483658" r:id="rId13"/>
    <p:sldLayoutId id="2147483663" r:id="rId14"/>
    <p:sldLayoutId id="2147483665" r:id="rId15"/>
    <p:sldLayoutId id="2147483664" r:id="rId16"/>
    <p:sldLayoutId id="2147483652" r:id="rId17"/>
    <p:sldLayoutId id="2147483653" r:id="rId18"/>
    <p:sldLayoutId id="2147483654" r:id="rId19"/>
    <p:sldLayoutId id="2147483655" r:id="rId20"/>
    <p:sldLayoutId id="2147483669"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5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1pPr>
      <a:lvl2pPr marL="50400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2pPr>
      <a:lvl3pPr marL="75600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3pPr>
      <a:lvl4pPr marL="100800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4pPr>
      <a:lvl5pPr marL="126000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ssholder for tekst 2">
            <a:extLst>
              <a:ext uri="{FF2B5EF4-FFF2-40B4-BE49-F238E27FC236}">
                <a16:creationId xmlns:a16="http://schemas.microsoft.com/office/drawing/2014/main" id="{F6A4B585-2CF8-4647-9C4E-3E7385376774}"/>
              </a:ext>
            </a:extLst>
          </p:cNvPr>
          <p:cNvSpPr txBox="1">
            <a:spLocks/>
          </p:cNvSpPr>
          <p:nvPr/>
        </p:nvSpPr>
        <p:spPr>
          <a:xfrm>
            <a:off x="720090" y="758310"/>
            <a:ext cx="710471" cy="710471"/>
          </a:xfrm>
          <a:prstGeom prst="rect">
            <a:avLst/>
          </a:prstGeom>
          <a:blipFill>
            <a:blip r:embed="rId2"/>
            <a:stretch>
              <a:fillRect/>
            </a:stretch>
          </a:blipFill>
        </p:spPr>
        <p:txBody>
          <a:bodyPr vert="horz" lIns="0" tIns="0" rIns="0" bIns="0" rtlCol="0">
            <a:noAutofit/>
          </a:bodyPr>
          <a:lstStyle>
            <a:lvl1pPr marL="171450" indent="-252000" algn="l" defTabSz="685800" rtl="0" eaLnBrk="1" latinLnBrk="0" hangingPunct="1">
              <a:lnSpc>
                <a:spcPct val="100000"/>
              </a:lnSpc>
              <a:spcBef>
                <a:spcPts val="0"/>
              </a:spcBef>
              <a:buFont typeface="Wingdings 2" panose="05020102010507070707" pitchFamily="18" charset="2"/>
              <a:buChar char=""/>
              <a:defRPr sz="100" kern="1200">
                <a:solidFill>
                  <a:srgbClr val="000000"/>
                </a:solidFill>
                <a:latin typeface="+mn-lt"/>
                <a:ea typeface="+mn-ea"/>
                <a:cs typeface="+mn-cs"/>
              </a:defRPr>
            </a:lvl1pPr>
            <a:lvl2pPr marL="504000" indent="-252000" algn="l" defTabSz="685800" rtl="0" eaLnBrk="1" latinLnBrk="0" hangingPunct="1">
              <a:lnSpc>
                <a:spcPct val="100000"/>
              </a:lnSpc>
              <a:spcBef>
                <a:spcPts val="0"/>
              </a:spcBef>
              <a:buFont typeface="Wingdings 2" panose="05020102010507070707" pitchFamily="18" charset="2"/>
              <a:buChar char=""/>
              <a:defRPr sz="100" kern="1200">
                <a:solidFill>
                  <a:srgbClr val="000000"/>
                </a:solidFill>
                <a:latin typeface="+mn-lt"/>
                <a:ea typeface="+mn-ea"/>
                <a:cs typeface="+mn-cs"/>
              </a:defRPr>
            </a:lvl2pPr>
            <a:lvl3pPr marL="756000" indent="-252000" algn="l" defTabSz="685800" rtl="0" eaLnBrk="1" latinLnBrk="0" hangingPunct="1">
              <a:lnSpc>
                <a:spcPct val="100000"/>
              </a:lnSpc>
              <a:spcBef>
                <a:spcPts val="0"/>
              </a:spcBef>
              <a:buFont typeface="Wingdings 2" panose="05020102010507070707" pitchFamily="18" charset="2"/>
              <a:buChar char=""/>
              <a:defRPr sz="100" kern="1200">
                <a:solidFill>
                  <a:srgbClr val="000000"/>
                </a:solidFill>
                <a:latin typeface="+mn-lt"/>
                <a:ea typeface="+mn-ea"/>
                <a:cs typeface="+mn-cs"/>
              </a:defRPr>
            </a:lvl3pPr>
            <a:lvl4pPr marL="1008000" indent="-252000" algn="l" defTabSz="685800" rtl="0" eaLnBrk="1" latinLnBrk="0" hangingPunct="1">
              <a:lnSpc>
                <a:spcPct val="100000"/>
              </a:lnSpc>
              <a:spcBef>
                <a:spcPts val="0"/>
              </a:spcBef>
              <a:buFont typeface="Wingdings 2" panose="05020102010507070707" pitchFamily="18" charset="2"/>
              <a:buChar char=""/>
              <a:defRPr sz="100" kern="1200">
                <a:solidFill>
                  <a:srgbClr val="000000"/>
                </a:solidFill>
                <a:latin typeface="+mn-lt"/>
                <a:ea typeface="+mn-ea"/>
                <a:cs typeface="+mn-cs"/>
              </a:defRPr>
            </a:lvl4pPr>
            <a:lvl5pPr marL="1260000" indent="-252000" algn="l" defTabSz="685800" rtl="0" eaLnBrk="1" latinLnBrk="0" hangingPunct="1">
              <a:lnSpc>
                <a:spcPct val="100000"/>
              </a:lnSpc>
              <a:spcBef>
                <a:spcPts val="0"/>
              </a:spcBef>
              <a:buFont typeface="Wingdings 2" panose="05020102010507070707" pitchFamily="18" charset="2"/>
              <a:buChar char=""/>
              <a:defRPr sz="10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b-NO"/>
              <a:t> </a:t>
            </a:r>
          </a:p>
        </p:txBody>
      </p:sp>
      <p:sp>
        <p:nvSpPr>
          <p:cNvPr id="10" name="Tittel 1">
            <a:extLst>
              <a:ext uri="{FF2B5EF4-FFF2-40B4-BE49-F238E27FC236}">
                <a16:creationId xmlns:a16="http://schemas.microsoft.com/office/drawing/2014/main" id="{6CB89C0E-34C1-44F8-9B00-48FF954EE466}"/>
              </a:ext>
            </a:extLst>
          </p:cNvPr>
          <p:cNvSpPr>
            <a:spLocks noGrp="1"/>
          </p:cNvSpPr>
          <p:nvPr>
            <p:ph type="ctrTitle"/>
          </p:nvPr>
        </p:nvSpPr>
        <p:spPr>
          <a:xfrm>
            <a:off x="584834" y="3337262"/>
            <a:ext cx="3851909" cy="1052596"/>
          </a:xfrm>
        </p:spPr>
        <p:txBody>
          <a:bodyPr anchor="b">
            <a:normAutofit/>
          </a:bodyPr>
          <a:lstStyle>
            <a:lvl1pPr algn="l">
              <a:defRPr sz="3800" b="1">
                <a:solidFill>
                  <a:schemeClr val="lt1"/>
                </a:solidFill>
              </a:defRPr>
            </a:lvl1pPr>
          </a:lstStyle>
          <a:p>
            <a:r>
              <a:rPr lang="en-GB" dirty="0"/>
              <a:t>Eress Forum 2019</a:t>
            </a:r>
            <a:endParaRPr lang="en-US" noProof="0" dirty="0"/>
          </a:p>
        </p:txBody>
      </p:sp>
      <p:sp>
        <p:nvSpPr>
          <p:cNvPr id="11" name="Undertittel 2">
            <a:extLst>
              <a:ext uri="{FF2B5EF4-FFF2-40B4-BE49-F238E27FC236}">
                <a16:creationId xmlns:a16="http://schemas.microsoft.com/office/drawing/2014/main" id="{3BC8A9F5-7F10-47FC-B981-3DBCF44D4635}"/>
              </a:ext>
            </a:extLst>
          </p:cNvPr>
          <p:cNvSpPr>
            <a:spLocks noGrp="1"/>
          </p:cNvSpPr>
          <p:nvPr>
            <p:ph type="subTitle" idx="1"/>
          </p:nvPr>
        </p:nvSpPr>
        <p:spPr>
          <a:xfrm>
            <a:off x="582930" y="4389858"/>
            <a:ext cx="3257549" cy="1999512"/>
          </a:xfrm>
        </p:spPr>
        <p:txBody>
          <a:bodyPr>
            <a:normAutofit/>
          </a:bodyPr>
          <a:lstStyle>
            <a:lvl1pPr marL="0" indent="0" algn="l">
              <a:buNone/>
              <a:defRPr sz="3800" b="1">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dirty="0"/>
              <a:t>More </a:t>
            </a:r>
          </a:p>
          <a:p>
            <a:r>
              <a:rPr lang="pl-PL" dirty="0"/>
              <a:t>Energy Collaboration</a:t>
            </a:r>
            <a:endParaRPr lang="en-US" noProof="0" dirty="0"/>
          </a:p>
        </p:txBody>
      </p:sp>
    </p:spTree>
    <p:extLst>
      <p:ext uri="{BB962C8B-B14F-4D97-AF65-F5344CB8AC3E}">
        <p14:creationId xmlns:p14="http://schemas.microsoft.com/office/powerpoint/2010/main" val="295606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4B1D91F3-84A3-4937-BBF1-2DBB941A40D0}"/>
              </a:ext>
            </a:extLst>
          </p:cNvPr>
          <p:cNvSpPr>
            <a:spLocks noGrp="1"/>
          </p:cNvSpPr>
          <p:nvPr>
            <p:ph type="body" sz="quarter" idx="13"/>
          </p:nvPr>
        </p:nvSpPr>
        <p:spPr>
          <a:xfrm>
            <a:off x="1331595" y="1473139"/>
            <a:ext cx="6480810" cy="1955861"/>
          </a:xfrm>
        </p:spPr>
        <p:txBody>
          <a:bodyPr>
            <a:normAutofit/>
          </a:bodyPr>
          <a:lstStyle/>
          <a:p>
            <a:r>
              <a:rPr lang="en-US" sz="2000" dirty="0"/>
              <a:t>“The reason we chose to partner with Eress is because it is important to have a standardized energy settlement solution in Europe. And it is easier to standardize when member countries can develop something together and have good cooperation beyond their borders."</a:t>
            </a:r>
          </a:p>
        </p:txBody>
      </p:sp>
      <p:sp>
        <p:nvSpPr>
          <p:cNvPr id="6" name="Plassholder for tekst 5">
            <a:extLst>
              <a:ext uri="{FF2B5EF4-FFF2-40B4-BE49-F238E27FC236}">
                <a16:creationId xmlns:a16="http://schemas.microsoft.com/office/drawing/2014/main" id="{16F963C6-B710-4681-89D7-879E75D0A4F4}"/>
              </a:ext>
            </a:extLst>
          </p:cNvPr>
          <p:cNvSpPr>
            <a:spLocks noGrp="1"/>
          </p:cNvSpPr>
          <p:nvPr>
            <p:ph type="body" sz="quarter" idx="14"/>
          </p:nvPr>
        </p:nvSpPr>
        <p:spPr>
          <a:xfrm>
            <a:off x="2411730" y="4067898"/>
            <a:ext cx="4320540" cy="360862"/>
          </a:xfrm>
        </p:spPr>
        <p:txBody>
          <a:bodyPr/>
          <a:lstStyle/>
          <a:p>
            <a:r>
              <a:rPr lang="en-US" dirty="0"/>
              <a:t>Juha-Matti Vilppo, Project Manager at VäYlä</a:t>
            </a:r>
          </a:p>
        </p:txBody>
      </p:sp>
    </p:spTree>
    <p:extLst>
      <p:ext uri="{BB962C8B-B14F-4D97-AF65-F5344CB8AC3E}">
        <p14:creationId xmlns:p14="http://schemas.microsoft.com/office/powerpoint/2010/main" val="49587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bject 5">
            <a:extLst>
              <a:ext uri="{FF2B5EF4-FFF2-40B4-BE49-F238E27FC236}">
                <a16:creationId xmlns:a16="http://schemas.microsoft.com/office/drawing/2014/main" id="{2F2B034C-EFC1-438D-861D-E1AC1EAE78CD}"/>
              </a:ext>
            </a:extLst>
          </p:cNvPr>
          <p:cNvSpPr/>
          <p:nvPr/>
        </p:nvSpPr>
        <p:spPr>
          <a:xfrm>
            <a:off x="0" y="1706478"/>
            <a:ext cx="9143999" cy="3477917"/>
          </a:xfrm>
          <a:custGeom>
            <a:avLst/>
            <a:gdLst/>
            <a:ahLst/>
            <a:cxnLst/>
            <a:rect l="l" t="t" r="r" b="b"/>
            <a:pathLst>
              <a:path w="6110605" h="6319520">
                <a:moveTo>
                  <a:pt x="0" y="6319520"/>
                </a:moveTo>
                <a:lnTo>
                  <a:pt x="6110401" y="6319520"/>
                </a:lnTo>
                <a:lnTo>
                  <a:pt x="6110401" y="0"/>
                </a:lnTo>
                <a:lnTo>
                  <a:pt x="0" y="0"/>
                </a:lnTo>
                <a:lnTo>
                  <a:pt x="0" y="6319520"/>
                </a:lnTo>
                <a:close/>
              </a:path>
            </a:pathLst>
          </a:custGeom>
          <a:solidFill>
            <a:srgbClr val="F0F7E8"/>
          </a:solidFill>
        </p:spPr>
        <p:txBody>
          <a:bodyPr wrap="square" lIns="0" tIns="0" rIns="0" bIns="0" rtlCol="0"/>
          <a:lstStyle/>
          <a:p>
            <a:endParaRPr sz="2800" dirty="0">
              <a:solidFill>
                <a:schemeClr val="bg1"/>
              </a:solidFill>
            </a:endParaRPr>
          </a:p>
        </p:txBody>
      </p:sp>
      <p:pic>
        <p:nvPicPr>
          <p:cNvPr id="9" name="Bildobjekt 3" descr="Eress_image_10.tif">
            <a:extLst>
              <a:ext uri="{FF2B5EF4-FFF2-40B4-BE49-F238E27FC236}">
                <a16:creationId xmlns:a16="http://schemas.microsoft.com/office/drawing/2014/main" id="{D06313E2-0F9E-4A79-8135-11087931FA9B}"/>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9856"/>
          <a:stretch/>
        </p:blipFill>
        <p:spPr bwMode="auto">
          <a:xfrm>
            <a:off x="0" y="4116793"/>
            <a:ext cx="9144000" cy="275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rostokąt 10">
            <a:extLst>
              <a:ext uri="{FF2B5EF4-FFF2-40B4-BE49-F238E27FC236}">
                <a16:creationId xmlns:a16="http://schemas.microsoft.com/office/drawing/2014/main" id="{4C98054C-0E2B-4FDE-89BD-723D511E6515}"/>
              </a:ext>
            </a:extLst>
          </p:cNvPr>
          <p:cNvSpPr/>
          <p:nvPr/>
        </p:nvSpPr>
        <p:spPr>
          <a:xfrm>
            <a:off x="0" y="0"/>
            <a:ext cx="9144000" cy="1342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tel 1">
            <a:extLst>
              <a:ext uri="{FF2B5EF4-FFF2-40B4-BE49-F238E27FC236}">
                <a16:creationId xmlns:a16="http://schemas.microsoft.com/office/drawing/2014/main" id="{CB4934F1-A7F2-4D15-9C0F-9CDA2D34C25F}"/>
              </a:ext>
            </a:extLst>
          </p:cNvPr>
          <p:cNvSpPr>
            <a:spLocks noGrp="1"/>
          </p:cNvSpPr>
          <p:nvPr>
            <p:ph type="title"/>
          </p:nvPr>
        </p:nvSpPr>
        <p:spPr>
          <a:xfrm>
            <a:off x="347279" y="385994"/>
            <a:ext cx="7200900" cy="792099"/>
          </a:xfrm>
        </p:spPr>
        <p:txBody>
          <a:bodyPr/>
          <a:lstStyle/>
          <a:p>
            <a:r>
              <a:rPr lang="en-GB" dirty="0"/>
              <a:t>T</a:t>
            </a:r>
            <a:r>
              <a:rPr lang="pl-PL" dirty="0"/>
              <a:t>oday’s Situation</a:t>
            </a:r>
            <a:r>
              <a:rPr lang="en-GB" dirty="0"/>
              <a:t>: </a:t>
            </a:r>
            <a:r>
              <a:rPr lang="pl-PL" dirty="0"/>
              <a:t>Railway Trends</a:t>
            </a:r>
            <a:endParaRPr lang="en-US" dirty="0"/>
          </a:p>
        </p:txBody>
      </p:sp>
      <p:sp>
        <p:nvSpPr>
          <p:cNvPr id="10" name="Plassholder for tekst 7">
            <a:extLst>
              <a:ext uri="{FF2B5EF4-FFF2-40B4-BE49-F238E27FC236}">
                <a16:creationId xmlns:a16="http://schemas.microsoft.com/office/drawing/2014/main" id="{63759ADC-FD92-4DC9-8929-3E26C44A3AD3}"/>
              </a:ext>
            </a:extLst>
          </p:cNvPr>
          <p:cNvSpPr txBox="1">
            <a:spLocks/>
          </p:cNvSpPr>
          <p:nvPr/>
        </p:nvSpPr>
        <p:spPr>
          <a:xfrm>
            <a:off x="578840" y="2827726"/>
            <a:ext cx="8439325" cy="3510149"/>
          </a:xfrm>
          <a:prstGeom prst="rect">
            <a:avLst/>
          </a:prstGeom>
        </p:spPr>
        <p:txBody>
          <a:bodyPr vert="horz" lIns="0" tIns="0" rIns="0" bIns="0" rtlCol="0">
            <a:normAutofit/>
          </a:bodyPr>
          <a:lstStyle>
            <a:lvl1pPr marL="17145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1pPr>
            <a:lvl2pPr marL="50400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2pPr>
            <a:lvl3pPr marL="75600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3pPr>
            <a:lvl4pPr marL="100800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4pPr>
            <a:lvl5pPr marL="126000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10000"/>
              </a:lnSpc>
              <a:buSzPct val="80000"/>
            </a:pPr>
            <a:endParaRPr lang="en-GB" sz="1000" dirty="0"/>
          </a:p>
        </p:txBody>
      </p:sp>
      <p:grpSp>
        <p:nvGrpSpPr>
          <p:cNvPr id="7" name="Grupa 6">
            <a:extLst>
              <a:ext uri="{FF2B5EF4-FFF2-40B4-BE49-F238E27FC236}">
                <a16:creationId xmlns:a16="http://schemas.microsoft.com/office/drawing/2014/main" id="{C5ADE5AE-24F7-4C06-A06C-C394C03AF236}"/>
              </a:ext>
            </a:extLst>
          </p:cNvPr>
          <p:cNvGrpSpPr/>
          <p:nvPr/>
        </p:nvGrpSpPr>
        <p:grpSpPr>
          <a:xfrm>
            <a:off x="346473" y="2797675"/>
            <a:ext cx="1606614" cy="1606614"/>
            <a:chOff x="1334573" y="2843772"/>
            <a:chExt cx="837565" cy="837565"/>
          </a:xfrm>
        </p:grpSpPr>
        <p:sp>
          <p:nvSpPr>
            <p:cNvPr id="13" name="object 95">
              <a:extLst>
                <a:ext uri="{FF2B5EF4-FFF2-40B4-BE49-F238E27FC236}">
                  <a16:creationId xmlns:a16="http://schemas.microsoft.com/office/drawing/2014/main" id="{C9980EEE-0608-4B59-97C6-D592416189AE}"/>
                </a:ext>
              </a:extLst>
            </p:cNvPr>
            <p:cNvSpPr/>
            <p:nvPr/>
          </p:nvSpPr>
          <p:spPr>
            <a:xfrm>
              <a:off x="1388444" y="3044894"/>
              <a:ext cx="729615" cy="582375"/>
            </a:xfrm>
            <a:custGeom>
              <a:avLst/>
              <a:gdLst/>
              <a:ahLst/>
              <a:cxnLst/>
              <a:rect l="l" t="t" r="r" b="b"/>
              <a:pathLst>
                <a:path w="729615" h="729614">
                  <a:moveTo>
                    <a:pt x="729246" y="729233"/>
                  </a:moveTo>
                  <a:lnTo>
                    <a:pt x="0" y="729233"/>
                  </a:lnTo>
                  <a:lnTo>
                    <a:pt x="0" y="0"/>
                  </a:lnTo>
                  <a:lnTo>
                    <a:pt x="729246" y="0"/>
                  </a:lnTo>
                  <a:lnTo>
                    <a:pt x="729246" y="729233"/>
                  </a:lnTo>
                  <a:close/>
                </a:path>
              </a:pathLst>
            </a:custGeom>
            <a:solidFill>
              <a:srgbClr val="39B54A"/>
            </a:solidFill>
          </p:spPr>
          <p:txBody>
            <a:bodyPr wrap="square" lIns="0" tIns="0" rIns="0" bIns="0" rtlCol="0"/>
            <a:lstStyle/>
            <a:p>
              <a:endParaRPr dirty="0"/>
            </a:p>
          </p:txBody>
        </p:sp>
        <p:sp>
          <p:nvSpPr>
            <p:cNvPr id="14" name="object 96">
              <a:extLst>
                <a:ext uri="{FF2B5EF4-FFF2-40B4-BE49-F238E27FC236}">
                  <a16:creationId xmlns:a16="http://schemas.microsoft.com/office/drawing/2014/main" id="{81E0A4E2-949C-4FF2-8F30-B7D8B821BAA3}"/>
                </a:ext>
              </a:extLst>
            </p:cNvPr>
            <p:cNvSpPr/>
            <p:nvPr/>
          </p:nvSpPr>
          <p:spPr>
            <a:xfrm>
              <a:off x="1334573" y="2843772"/>
              <a:ext cx="837565" cy="837565"/>
            </a:xfrm>
            <a:custGeom>
              <a:avLst/>
              <a:gdLst/>
              <a:ahLst/>
              <a:cxnLst/>
              <a:rect l="l" t="t" r="r" b="b"/>
              <a:pathLst>
                <a:path w="837565" h="837564">
                  <a:moveTo>
                    <a:pt x="836993" y="836993"/>
                  </a:moveTo>
                  <a:lnTo>
                    <a:pt x="0" y="836993"/>
                  </a:lnTo>
                  <a:lnTo>
                    <a:pt x="0" y="0"/>
                  </a:lnTo>
                  <a:lnTo>
                    <a:pt x="836993" y="0"/>
                  </a:lnTo>
                  <a:lnTo>
                    <a:pt x="836993" y="836993"/>
                  </a:lnTo>
                  <a:close/>
                </a:path>
              </a:pathLst>
            </a:custGeom>
            <a:ln w="28575">
              <a:solidFill>
                <a:srgbClr val="32B44A"/>
              </a:solidFill>
            </a:ln>
          </p:spPr>
          <p:txBody>
            <a:bodyPr wrap="square" lIns="0" tIns="0" rIns="0" bIns="0" rtlCol="0"/>
            <a:lstStyle/>
            <a:p>
              <a:endParaRPr/>
            </a:p>
          </p:txBody>
        </p:sp>
        <p:sp>
          <p:nvSpPr>
            <p:cNvPr id="15" name="object 98">
              <a:extLst>
                <a:ext uri="{FF2B5EF4-FFF2-40B4-BE49-F238E27FC236}">
                  <a16:creationId xmlns:a16="http://schemas.microsoft.com/office/drawing/2014/main" id="{1541750D-C69F-42D0-91CF-128681BEF748}"/>
                </a:ext>
              </a:extLst>
            </p:cNvPr>
            <p:cNvSpPr txBox="1"/>
            <p:nvPr/>
          </p:nvSpPr>
          <p:spPr>
            <a:xfrm>
              <a:off x="1451025" y="3172887"/>
              <a:ext cx="689351" cy="289251"/>
            </a:xfrm>
            <a:prstGeom prst="rect">
              <a:avLst/>
            </a:prstGeom>
          </p:spPr>
          <p:txBody>
            <a:bodyPr vert="horz" wrap="square" lIns="0" tIns="16510" rIns="0" bIns="0" rtlCol="0">
              <a:spAutoFit/>
            </a:bodyPr>
            <a:lstStyle/>
            <a:p>
              <a:r>
                <a:rPr lang="en-GB" sz="1400" dirty="0">
                  <a:solidFill>
                    <a:schemeClr val="bg1"/>
                  </a:solidFill>
                </a:rPr>
                <a:t>Variation between countries </a:t>
              </a:r>
            </a:p>
          </p:txBody>
        </p:sp>
      </p:grpSp>
      <p:grpSp>
        <p:nvGrpSpPr>
          <p:cNvPr id="16" name="Grupa 15">
            <a:extLst>
              <a:ext uri="{FF2B5EF4-FFF2-40B4-BE49-F238E27FC236}">
                <a16:creationId xmlns:a16="http://schemas.microsoft.com/office/drawing/2014/main" id="{1EDAAFF7-1153-48EB-B56A-CA50932B0090}"/>
              </a:ext>
            </a:extLst>
          </p:cNvPr>
          <p:cNvGrpSpPr/>
          <p:nvPr/>
        </p:nvGrpSpPr>
        <p:grpSpPr>
          <a:xfrm>
            <a:off x="2078922" y="2786183"/>
            <a:ext cx="1606614" cy="1606614"/>
            <a:chOff x="1334573" y="2843772"/>
            <a:chExt cx="837565" cy="837565"/>
          </a:xfrm>
        </p:grpSpPr>
        <p:sp>
          <p:nvSpPr>
            <p:cNvPr id="17" name="object 95">
              <a:extLst>
                <a:ext uri="{FF2B5EF4-FFF2-40B4-BE49-F238E27FC236}">
                  <a16:creationId xmlns:a16="http://schemas.microsoft.com/office/drawing/2014/main" id="{6A86CE4A-39E9-44FD-B4EF-45ABC7E0656E}"/>
                </a:ext>
              </a:extLst>
            </p:cNvPr>
            <p:cNvSpPr/>
            <p:nvPr/>
          </p:nvSpPr>
          <p:spPr>
            <a:xfrm>
              <a:off x="1388444" y="3050885"/>
              <a:ext cx="729615" cy="576384"/>
            </a:xfrm>
            <a:custGeom>
              <a:avLst/>
              <a:gdLst/>
              <a:ahLst/>
              <a:cxnLst/>
              <a:rect l="l" t="t" r="r" b="b"/>
              <a:pathLst>
                <a:path w="729615" h="729614">
                  <a:moveTo>
                    <a:pt x="729246" y="729233"/>
                  </a:moveTo>
                  <a:lnTo>
                    <a:pt x="0" y="729233"/>
                  </a:lnTo>
                  <a:lnTo>
                    <a:pt x="0" y="0"/>
                  </a:lnTo>
                  <a:lnTo>
                    <a:pt x="729246" y="0"/>
                  </a:lnTo>
                  <a:lnTo>
                    <a:pt x="729246" y="729233"/>
                  </a:lnTo>
                  <a:close/>
                </a:path>
              </a:pathLst>
            </a:custGeom>
            <a:solidFill>
              <a:srgbClr val="39B54A"/>
            </a:solidFill>
          </p:spPr>
          <p:txBody>
            <a:bodyPr wrap="square" lIns="0" tIns="0" rIns="0" bIns="0" rtlCol="0"/>
            <a:lstStyle/>
            <a:p>
              <a:endParaRPr/>
            </a:p>
          </p:txBody>
        </p:sp>
        <p:sp>
          <p:nvSpPr>
            <p:cNvPr id="18" name="object 96">
              <a:extLst>
                <a:ext uri="{FF2B5EF4-FFF2-40B4-BE49-F238E27FC236}">
                  <a16:creationId xmlns:a16="http://schemas.microsoft.com/office/drawing/2014/main" id="{5EAF3399-D4CD-485E-8B75-0D07331BE633}"/>
                </a:ext>
              </a:extLst>
            </p:cNvPr>
            <p:cNvSpPr/>
            <p:nvPr/>
          </p:nvSpPr>
          <p:spPr>
            <a:xfrm>
              <a:off x="1334573" y="2843772"/>
              <a:ext cx="837565" cy="837565"/>
            </a:xfrm>
            <a:custGeom>
              <a:avLst/>
              <a:gdLst/>
              <a:ahLst/>
              <a:cxnLst/>
              <a:rect l="l" t="t" r="r" b="b"/>
              <a:pathLst>
                <a:path w="837565" h="837564">
                  <a:moveTo>
                    <a:pt x="836993" y="836993"/>
                  </a:moveTo>
                  <a:lnTo>
                    <a:pt x="0" y="836993"/>
                  </a:lnTo>
                  <a:lnTo>
                    <a:pt x="0" y="0"/>
                  </a:lnTo>
                  <a:lnTo>
                    <a:pt x="836993" y="0"/>
                  </a:lnTo>
                  <a:lnTo>
                    <a:pt x="836993" y="836993"/>
                  </a:lnTo>
                  <a:close/>
                </a:path>
              </a:pathLst>
            </a:custGeom>
            <a:ln w="28575">
              <a:solidFill>
                <a:srgbClr val="32B44A"/>
              </a:solidFill>
            </a:ln>
          </p:spPr>
          <p:txBody>
            <a:bodyPr wrap="square" lIns="0" tIns="0" rIns="0" bIns="0" rtlCol="0"/>
            <a:lstStyle/>
            <a:p>
              <a:endParaRPr/>
            </a:p>
          </p:txBody>
        </p:sp>
        <p:sp>
          <p:nvSpPr>
            <p:cNvPr id="19" name="object 98">
              <a:extLst>
                <a:ext uri="{FF2B5EF4-FFF2-40B4-BE49-F238E27FC236}">
                  <a16:creationId xmlns:a16="http://schemas.microsoft.com/office/drawing/2014/main" id="{A55D0CA1-7267-4A14-9FCE-B5E58768B4F7}"/>
                </a:ext>
              </a:extLst>
            </p:cNvPr>
            <p:cNvSpPr txBox="1"/>
            <p:nvPr/>
          </p:nvSpPr>
          <p:spPr>
            <a:xfrm>
              <a:off x="1451025" y="3172887"/>
              <a:ext cx="689351" cy="233322"/>
            </a:xfrm>
            <a:prstGeom prst="rect">
              <a:avLst/>
            </a:prstGeom>
          </p:spPr>
          <p:txBody>
            <a:bodyPr vert="horz" wrap="square" lIns="0" tIns="16510" rIns="0" bIns="0" rtlCol="0">
              <a:spAutoFit/>
            </a:bodyPr>
            <a:lstStyle/>
            <a:p>
              <a:r>
                <a:rPr lang="en-GB" sz="1400" dirty="0">
                  <a:solidFill>
                    <a:schemeClr val="bg1"/>
                  </a:solidFill>
                </a:rPr>
                <a:t>Traditional measuring</a:t>
              </a:r>
            </a:p>
          </p:txBody>
        </p:sp>
      </p:grpSp>
      <p:grpSp>
        <p:nvGrpSpPr>
          <p:cNvPr id="20" name="Grupa 19">
            <a:extLst>
              <a:ext uri="{FF2B5EF4-FFF2-40B4-BE49-F238E27FC236}">
                <a16:creationId xmlns:a16="http://schemas.microsoft.com/office/drawing/2014/main" id="{CD0992EC-C04F-4232-9C72-98E88D5832B4}"/>
              </a:ext>
            </a:extLst>
          </p:cNvPr>
          <p:cNvGrpSpPr/>
          <p:nvPr/>
        </p:nvGrpSpPr>
        <p:grpSpPr>
          <a:xfrm>
            <a:off x="3805579" y="2797675"/>
            <a:ext cx="1606614" cy="1606614"/>
            <a:chOff x="1334573" y="2843772"/>
            <a:chExt cx="837565" cy="837565"/>
          </a:xfrm>
        </p:grpSpPr>
        <p:sp>
          <p:nvSpPr>
            <p:cNvPr id="21" name="object 95">
              <a:extLst>
                <a:ext uri="{FF2B5EF4-FFF2-40B4-BE49-F238E27FC236}">
                  <a16:creationId xmlns:a16="http://schemas.microsoft.com/office/drawing/2014/main" id="{7CA7C6C6-63C4-4DE8-B610-E41A6A729933}"/>
                </a:ext>
              </a:extLst>
            </p:cNvPr>
            <p:cNvSpPr/>
            <p:nvPr/>
          </p:nvSpPr>
          <p:spPr>
            <a:xfrm>
              <a:off x="1388444" y="3044894"/>
              <a:ext cx="729615" cy="582375"/>
            </a:xfrm>
            <a:custGeom>
              <a:avLst/>
              <a:gdLst/>
              <a:ahLst/>
              <a:cxnLst/>
              <a:rect l="l" t="t" r="r" b="b"/>
              <a:pathLst>
                <a:path w="729615" h="729614">
                  <a:moveTo>
                    <a:pt x="729246" y="729233"/>
                  </a:moveTo>
                  <a:lnTo>
                    <a:pt x="0" y="729233"/>
                  </a:lnTo>
                  <a:lnTo>
                    <a:pt x="0" y="0"/>
                  </a:lnTo>
                  <a:lnTo>
                    <a:pt x="729246" y="0"/>
                  </a:lnTo>
                  <a:lnTo>
                    <a:pt x="729246" y="729233"/>
                  </a:lnTo>
                  <a:close/>
                </a:path>
              </a:pathLst>
            </a:custGeom>
            <a:solidFill>
              <a:srgbClr val="39B54A"/>
            </a:solidFill>
          </p:spPr>
          <p:txBody>
            <a:bodyPr wrap="square" lIns="0" tIns="0" rIns="0" bIns="0" rtlCol="0"/>
            <a:lstStyle/>
            <a:p>
              <a:endParaRPr/>
            </a:p>
          </p:txBody>
        </p:sp>
        <p:sp>
          <p:nvSpPr>
            <p:cNvPr id="22" name="object 96">
              <a:extLst>
                <a:ext uri="{FF2B5EF4-FFF2-40B4-BE49-F238E27FC236}">
                  <a16:creationId xmlns:a16="http://schemas.microsoft.com/office/drawing/2014/main" id="{89D58A81-0265-4981-AB67-C1245BCE3169}"/>
                </a:ext>
              </a:extLst>
            </p:cNvPr>
            <p:cNvSpPr/>
            <p:nvPr/>
          </p:nvSpPr>
          <p:spPr>
            <a:xfrm>
              <a:off x="1334573" y="2843772"/>
              <a:ext cx="837565" cy="837565"/>
            </a:xfrm>
            <a:custGeom>
              <a:avLst/>
              <a:gdLst/>
              <a:ahLst/>
              <a:cxnLst/>
              <a:rect l="l" t="t" r="r" b="b"/>
              <a:pathLst>
                <a:path w="837565" h="837564">
                  <a:moveTo>
                    <a:pt x="836993" y="836993"/>
                  </a:moveTo>
                  <a:lnTo>
                    <a:pt x="0" y="836993"/>
                  </a:lnTo>
                  <a:lnTo>
                    <a:pt x="0" y="0"/>
                  </a:lnTo>
                  <a:lnTo>
                    <a:pt x="836993" y="0"/>
                  </a:lnTo>
                  <a:lnTo>
                    <a:pt x="836993" y="836993"/>
                  </a:lnTo>
                  <a:close/>
                </a:path>
              </a:pathLst>
            </a:custGeom>
            <a:ln w="28575">
              <a:solidFill>
                <a:srgbClr val="32B44A"/>
              </a:solidFill>
            </a:ln>
          </p:spPr>
          <p:txBody>
            <a:bodyPr wrap="square" lIns="0" tIns="0" rIns="0" bIns="0" rtlCol="0"/>
            <a:lstStyle/>
            <a:p>
              <a:endParaRPr/>
            </a:p>
          </p:txBody>
        </p:sp>
        <p:sp>
          <p:nvSpPr>
            <p:cNvPr id="23" name="object 98">
              <a:extLst>
                <a:ext uri="{FF2B5EF4-FFF2-40B4-BE49-F238E27FC236}">
                  <a16:creationId xmlns:a16="http://schemas.microsoft.com/office/drawing/2014/main" id="{5B7AA3D6-8D66-4C51-92E0-E3020548AC8B}"/>
                </a:ext>
              </a:extLst>
            </p:cNvPr>
            <p:cNvSpPr txBox="1"/>
            <p:nvPr/>
          </p:nvSpPr>
          <p:spPr>
            <a:xfrm>
              <a:off x="1451025" y="3172887"/>
              <a:ext cx="689351" cy="345638"/>
            </a:xfrm>
            <a:prstGeom prst="rect">
              <a:avLst/>
            </a:prstGeom>
          </p:spPr>
          <p:txBody>
            <a:bodyPr vert="horz" wrap="square" lIns="0" tIns="16510" rIns="0" bIns="0" rtlCol="0">
              <a:spAutoFit/>
            </a:bodyPr>
            <a:lstStyle/>
            <a:p>
              <a:r>
                <a:rPr lang="en-GB" sz="1400" dirty="0">
                  <a:solidFill>
                    <a:schemeClr val="bg1"/>
                  </a:solidFill>
                </a:rPr>
                <a:t>Inaccurate energy </a:t>
              </a:r>
              <a:br>
                <a:rPr lang="pl-PL" sz="1400" dirty="0">
                  <a:solidFill>
                    <a:schemeClr val="bg1"/>
                  </a:solidFill>
                </a:rPr>
              </a:br>
              <a:r>
                <a:rPr lang="en-GB" sz="1400" dirty="0">
                  <a:solidFill>
                    <a:schemeClr val="bg1"/>
                  </a:solidFill>
                </a:rPr>
                <a:t>billing</a:t>
              </a:r>
            </a:p>
          </p:txBody>
        </p:sp>
      </p:grpSp>
      <p:grpSp>
        <p:nvGrpSpPr>
          <p:cNvPr id="24" name="Grupa 23">
            <a:extLst>
              <a:ext uri="{FF2B5EF4-FFF2-40B4-BE49-F238E27FC236}">
                <a16:creationId xmlns:a16="http://schemas.microsoft.com/office/drawing/2014/main" id="{261CCE37-F7AA-4EF9-910E-1FDA8E06AEBC}"/>
              </a:ext>
            </a:extLst>
          </p:cNvPr>
          <p:cNvGrpSpPr/>
          <p:nvPr/>
        </p:nvGrpSpPr>
        <p:grpSpPr>
          <a:xfrm>
            <a:off x="5538028" y="2786183"/>
            <a:ext cx="1606614" cy="1606614"/>
            <a:chOff x="1334573" y="2843772"/>
            <a:chExt cx="837565" cy="837565"/>
          </a:xfrm>
        </p:grpSpPr>
        <p:sp>
          <p:nvSpPr>
            <p:cNvPr id="25" name="object 95">
              <a:extLst>
                <a:ext uri="{FF2B5EF4-FFF2-40B4-BE49-F238E27FC236}">
                  <a16:creationId xmlns:a16="http://schemas.microsoft.com/office/drawing/2014/main" id="{1503ECC9-5C00-4EC0-AA03-99AB71C58263}"/>
                </a:ext>
              </a:extLst>
            </p:cNvPr>
            <p:cNvSpPr/>
            <p:nvPr/>
          </p:nvSpPr>
          <p:spPr>
            <a:xfrm>
              <a:off x="1388444" y="3050885"/>
              <a:ext cx="729615" cy="576384"/>
            </a:xfrm>
            <a:custGeom>
              <a:avLst/>
              <a:gdLst/>
              <a:ahLst/>
              <a:cxnLst/>
              <a:rect l="l" t="t" r="r" b="b"/>
              <a:pathLst>
                <a:path w="729615" h="729614">
                  <a:moveTo>
                    <a:pt x="729246" y="729233"/>
                  </a:moveTo>
                  <a:lnTo>
                    <a:pt x="0" y="729233"/>
                  </a:lnTo>
                  <a:lnTo>
                    <a:pt x="0" y="0"/>
                  </a:lnTo>
                  <a:lnTo>
                    <a:pt x="729246" y="0"/>
                  </a:lnTo>
                  <a:lnTo>
                    <a:pt x="729246" y="729233"/>
                  </a:lnTo>
                  <a:close/>
                </a:path>
              </a:pathLst>
            </a:custGeom>
            <a:solidFill>
              <a:srgbClr val="39B54A"/>
            </a:solidFill>
          </p:spPr>
          <p:txBody>
            <a:bodyPr wrap="square" lIns="0" tIns="0" rIns="0" bIns="0" rtlCol="0"/>
            <a:lstStyle/>
            <a:p>
              <a:endParaRPr/>
            </a:p>
          </p:txBody>
        </p:sp>
        <p:sp>
          <p:nvSpPr>
            <p:cNvPr id="26" name="object 96">
              <a:extLst>
                <a:ext uri="{FF2B5EF4-FFF2-40B4-BE49-F238E27FC236}">
                  <a16:creationId xmlns:a16="http://schemas.microsoft.com/office/drawing/2014/main" id="{FFC081A8-008A-4146-94CE-57B335133CD6}"/>
                </a:ext>
              </a:extLst>
            </p:cNvPr>
            <p:cNvSpPr/>
            <p:nvPr/>
          </p:nvSpPr>
          <p:spPr>
            <a:xfrm>
              <a:off x="1334573" y="2843772"/>
              <a:ext cx="837565" cy="837565"/>
            </a:xfrm>
            <a:custGeom>
              <a:avLst/>
              <a:gdLst/>
              <a:ahLst/>
              <a:cxnLst/>
              <a:rect l="l" t="t" r="r" b="b"/>
              <a:pathLst>
                <a:path w="837565" h="837564">
                  <a:moveTo>
                    <a:pt x="836993" y="836993"/>
                  </a:moveTo>
                  <a:lnTo>
                    <a:pt x="0" y="836993"/>
                  </a:lnTo>
                  <a:lnTo>
                    <a:pt x="0" y="0"/>
                  </a:lnTo>
                  <a:lnTo>
                    <a:pt x="836993" y="0"/>
                  </a:lnTo>
                  <a:lnTo>
                    <a:pt x="836993" y="836993"/>
                  </a:lnTo>
                  <a:close/>
                </a:path>
              </a:pathLst>
            </a:custGeom>
            <a:ln w="28575">
              <a:solidFill>
                <a:srgbClr val="32B44A"/>
              </a:solidFill>
            </a:ln>
          </p:spPr>
          <p:txBody>
            <a:bodyPr wrap="square" lIns="0" tIns="0" rIns="0" bIns="0" rtlCol="0"/>
            <a:lstStyle/>
            <a:p>
              <a:endParaRPr/>
            </a:p>
          </p:txBody>
        </p:sp>
        <p:sp>
          <p:nvSpPr>
            <p:cNvPr id="27" name="object 98">
              <a:extLst>
                <a:ext uri="{FF2B5EF4-FFF2-40B4-BE49-F238E27FC236}">
                  <a16:creationId xmlns:a16="http://schemas.microsoft.com/office/drawing/2014/main" id="{265957C5-F393-4C27-BA13-3930517A27F4}"/>
                </a:ext>
              </a:extLst>
            </p:cNvPr>
            <p:cNvSpPr txBox="1"/>
            <p:nvPr/>
          </p:nvSpPr>
          <p:spPr>
            <a:xfrm>
              <a:off x="1451025" y="3172887"/>
              <a:ext cx="689351" cy="233322"/>
            </a:xfrm>
            <a:prstGeom prst="rect">
              <a:avLst/>
            </a:prstGeom>
          </p:spPr>
          <p:txBody>
            <a:bodyPr vert="horz" wrap="square" lIns="0" tIns="16510" rIns="0" bIns="0" rtlCol="0">
              <a:spAutoFit/>
            </a:bodyPr>
            <a:lstStyle/>
            <a:p>
              <a:r>
                <a:rPr lang="en-GB" sz="1400" dirty="0">
                  <a:solidFill>
                    <a:schemeClr val="bg1"/>
                  </a:solidFill>
                </a:rPr>
                <a:t>Waste of energy</a:t>
              </a:r>
            </a:p>
          </p:txBody>
        </p:sp>
      </p:grpSp>
      <p:grpSp>
        <p:nvGrpSpPr>
          <p:cNvPr id="28" name="Grupa 27">
            <a:extLst>
              <a:ext uri="{FF2B5EF4-FFF2-40B4-BE49-F238E27FC236}">
                <a16:creationId xmlns:a16="http://schemas.microsoft.com/office/drawing/2014/main" id="{16024FD4-C1D6-4D8F-AFC3-8544AB82011E}"/>
              </a:ext>
            </a:extLst>
          </p:cNvPr>
          <p:cNvGrpSpPr/>
          <p:nvPr/>
        </p:nvGrpSpPr>
        <p:grpSpPr>
          <a:xfrm>
            <a:off x="7263927" y="2788872"/>
            <a:ext cx="1606614" cy="1606614"/>
            <a:chOff x="1334573" y="2843772"/>
            <a:chExt cx="837565" cy="837565"/>
          </a:xfrm>
        </p:grpSpPr>
        <p:sp>
          <p:nvSpPr>
            <p:cNvPr id="29" name="object 95">
              <a:extLst>
                <a:ext uri="{FF2B5EF4-FFF2-40B4-BE49-F238E27FC236}">
                  <a16:creationId xmlns:a16="http://schemas.microsoft.com/office/drawing/2014/main" id="{48F0067D-D6CF-48B1-8CB1-672A2DC1614F}"/>
                </a:ext>
              </a:extLst>
            </p:cNvPr>
            <p:cNvSpPr/>
            <p:nvPr/>
          </p:nvSpPr>
          <p:spPr>
            <a:xfrm>
              <a:off x="1388444" y="3047397"/>
              <a:ext cx="729615" cy="579872"/>
            </a:xfrm>
            <a:custGeom>
              <a:avLst/>
              <a:gdLst/>
              <a:ahLst/>
              <a:cxnLst/>
              <a:rect l="l" t="t" r="r" b="b"/>
              <a:pathLst>
                <a:path w="729615" h="729614">
                  <a:moveTo>
                    <a:pt x="729246" y="729233"/>
                  </a:moveTo>
                  <a:lnTo>
                    <a:pt x="0" y="729233"/>
                  </a:lnTo>
                  <a:lnTo>
                    <a:pt x="0" y="0"/>
                  </a:lnTo>
                  <a:lnTo>
                    <a:pt x="729246" y="0"/>
                  </a:lnTo>
                  <a:lnTo>
                    <a:pt x="729246" y="729233"/>
                  </a:lnTo>
                  <a:close/>
                </a:path>
              </a:pathLst>
            </a:custGeom>
            <a:solidFill>
              <a:srgbClr val="39B54A"/>
            </a:solidFill>
          </p:spPr>
          <p:txBody>
            <a:bodyPr wrap="square" lIns="0" tIns="0" rIns="0" bIns="0" rtlCol="0"/>
            <a:lstStyle/>
            <a:p>
              <a:endParaRPr/>
            </a:p>
          </p:txBody>
        </p:sp>
        <p:sp>
          <p:nvSpPr>
            <p:cNvPr id="30" name="object 96">
              <a:extLst>
                <a:ext uri="{FF2B5EF4-FFF2-40B4-BE49-F238E27FC236}">
                  <a16:creationId xmlns:a16="http://schemas.microsoft.com/office/drawing/2014/main" id="{B8484437-B84A-41C8-95CB-AE965E900674}"/>
                </a:ext>
              </a:extLst>
            </p:cNvPr>
            <p:cNvSpPr/>
            <p:nvPr/>
          </p:nvSpPr>
          <p:spPr>
            <a:xfrm>
              <a:off x="1334573" y="2843772"/>
              <a:ext cx="837565" cy="837565"/>
            </a:xfrm>
            <a:custGeom>
              <a:avLst/>
              <a:gdLst/>
              <a:ahLst/>
              <a:cxnLst/>
              <a:rect l="l" t="t" r="r" b="b"/>
              <a:pathLst>
                <a:path w="837565" h="837564">
                  <a:moveTo>
                    <a:pt x="836993" y="836993"/>
                  </a:moveTo>
                  <a:lnTo>
                    <a:pt x="0" y="836993"/>
                  </a:lnTo>
                  <a:lnTo>
                    <a:pt x="0" y="0"/>
                  </a:lnTo>
                  <a:lnTo>
                    <a:pt x="836993" y="0"/>
                  </a:lnTo>
                  <a:lnTo>
                    <a:pt x="836993" y="836993"/>
                  </a:lnTo>
                  <a:close/>
                </a:path>
              </a:pathLst>
            </a:custGeom>
            <a:ln w="28575">
              <a:solidFill>
                <a:srgbClr val="32B44A"/>
              </a:solidFill>
            </a:ln>
          </p:spPr>
          <p:txBody>
            <a:bodyPr wrap="square" lIns="0" tIns="0" rIns="0" bIns="0" rtlCol="0"/>
            <a:lstStyle/>
            <a:p>
              <a:endParaRPr/>
            </a:p>
          </p:txBody>
        </p:sp>
        <p:sp>
          <p:nvSpPr>
            <p:cNvPr id="31" name="object 98">
              <a:extLst>
                <a:ext uri="{FF2B5EF4-FFF2-40B4-BE49-F238E27FC236}">
                  <a16:creationId xmlns:a16="http://schemas.microsoft.com/office/drawing/2014/main" id="{B4796917-2C48-4E99-BFE6-DBC7A39A4E3A}"/>
                </a:ext>
              </a:extLst>
            </p:cNvPr>
            <p:cNvSpPr txBox="1"/>
            <p:nvPr/>
          </p:nvSpPr>
          <p:spPr>
            <a:xfrm>
              <a:off x="1451025" y="3172887"/>
              <a:ext cx="689351" cy="345638"/>
            </a:xfrm>
            <a:prstGeom prst="rect">
              <a:avLst/>
            </a:prstGeom>
          </p:spPr>
          <p:txBody>
            <a:bodyPr vert="horz" wrap="square" lIns="0" tIns="16510" rIns="0" bIns="0" rtlCol="0">
              <a:spAutoFit/>
            </a:bodyPr>
            <a:lstStyle/>
            <a:p>
              <a:r>
                <a:rPr lang="en-GB" sz="1400" dirty="0">
                  <a:solidFill>
                    <a:schemeClr val="bg1"/>
                  </a:solidFill>
                </a:rPr>
                <a:t>Onboard saving measures</a:t>
              </a:r>
            </a:p>
          </p:txBody>
        </p:sp>
      </p:grpSp>
      <p:sp>
        <p:nvSpPr>
          <p:cNvPr id="77" name="Prostokąt 76">
            <a:extLst>
              <a:ext uri="{FF2B5EF4-FFF2-40B4-BE49-F238E27FC236}">
                <a16:creationId xmlns:a16="http://schemas.microsoft.com/office/drawing/2014/main" id="{12EEB0F8-224F-460F-8699-0B1458508570}"/>
              </a:ext>
            </a:extLst>
          </p:cNvPr>
          <p:cNvSpPr/>
          <p:nvPr/>
        </p:nvSpPr>
        <p:spPr>
          <a:xfrm>
            <a:off x="719715" y="2286292"/>
            <a:ext cx="913401" cy="816059"/>
          </a:xfrm>
          <a:prstGeom prst="rect">
            <a:avLst/>
          </a:prstGeom>
          <a:solidFill>
            <a:srgbClr val="F0F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Prostokąt 92">
            <a:extLst>
              <a:ext uri="{FF2B5EF4-FFF2-40B4-BE49-F238E27FC236}">
                <a16:creationId xmlns:a16="http://schemas.microsoft.com/office/drawing/2014/main" id="{FFEB89BE-99E8-4508-B400-668F2E171599}"/>
              </a:ext>
            </a:extLst>
          </p:cNvPr>
          <p:cNvSpPr/>
          <p:nvPr/>
        </p:nvSpPr>
        <p:spPr>
          <a:xfrm>
            <a:off x="2404789" y="2286292"/>
            <a:ext cx="913401" cy="816059"/>
          </a:xfrm>
          <a:prstGeom prst="rect">
            <a:avLst/>
          </a:prstGeom>
          <a:solidFill>
            <a:srgbClr val="F0F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Prostokąt 93">
            <a:extLst>
              <a:ext uri="{FF2B5EF4-FFF2-40B4-BE49-F238E27FC236}">
                <a16:creationId xmlns:a16="http://schemas.microsoft.com/office/drawing/2014/main" id="{2E91ABA5-6F70-40C1-9C37-D4BB85D2C066}"/>
              </a:ext>
            </a:extLst>
          </p:cNvPr>
          <p:cNvSpPr/>
          <p:nvPr/>
        </p:nvSpPr>
        <p:spPr>
          <a:xfrm>
            <a:off x="4090686" y="2254636"/>
            <a:ext cx="913401" cy="816059"/>
          </a:xfrm>
          <a:prstGeom prst="rect">
            <a:avLst/>
          </a:prstGeom>
          <a:solidFill>
            <a:srgbClr val="F0F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Prostokąt 94">
            <a:extLst>
              <a:ext uri="{FF2B5EF4-FFF2-40B4-BE49-F238E27FC236}">
                <a16:creationId xmlns:a16="http://schemas.microsoft.com/office/drawing/2014/main" id="{82267DA7-14EE-48CF-87EF-56517E285580}"/>
              </a:ext>
            </a:extLst>
          </p:cNvPr>
          <p:cNvSpPr/>
          <p:nvPr/>
        </p:nvSpPr>
        <p:spPr>
          <a:xfrm>
            <a:off x="5851757" y="2292216"/>
            <a:ext cx="913401" cy="816059"/>
          </a:xfrm>
          <a:prstGeom prst="rect">
            <a:avLst/>
          </a:prstGeom>
          <a:solidFill>
            <a:srgbClr val="F0F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Prostokąt 95">
            <a:extLst>
              <a:ext uri="{FF2B5EF4-FFF2-40B4-BE49-F238E27FC236}">
                <a16:creationId xmlns:a16="http://schemas.microsoft.com/office/drawing/2014/main" id="{EE03FC97-24B1-4C2B-A3B3-1239A02EBB74}"/>
              </a:ext>
            </a:extLst>
          </p:cNvPr>
          <p:cNvSpPr/>
          <p:nvPr/>
        </p:nvSpPr>
        <p:spPr>
          <a:xfrm>
            <a:off x="7612828" y="2337784"/>
            <a:ext cx="913401" cy="816059"/>
          </a:xfrm>
          <a:prstGeom prst="rect">
            <a:avLst/>
          </a:prstGeom>
          <a:solidFill>
            <a:srgbClr val="F0F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7" name="Grupa 96">
            <a:extLst>
              <a:ext uri="{FF2B5EF4-FFF2-40B4-BE49-F238E27FC236}">
                <a16:creationId xmlns:a16="http://schemas.microsoft.com/office/drawing/2014/main" id="{361387CD-6450-478A-8519-68E4002B7331}"/>
              </a:ext>
            </a:extLst>
          </p:cNvPr>
          <p:cNvGrpSpPr/>
          <p:nvPr/>
        </p:nvGrpSpPr>
        <p:grpSpPr>
          <a:xfrm>
            <a:off x="6032464" y="2470740"/>
            <a:ext cx="644525" cy="587375"/>
            <a:chOff x="5909092" y="1946285"/>
            <a:chExt cx="644525" cy="587375"/>
          </a:xfrm>
        </p:grpSpPr>
        <p:sp>
          <p:nvSpPr>
            <p:cNvPr id="98" name="Line 156">
              <a:extLst>
                <a:ext uri="{FF2B5EF4-FFF2-40B4-BE49-F238E27FC236}">
                  <a16:creationId xmlns:a16="http://schemas.microsoft.com/office/drawing/2014/main" id="{10D30A29-9253-4B3B-9BD5-2B2C1A58C9C4}"/>
                </a:ext>
              </a:extLst>
            </p:cNvPr>
            <p:cNvSpPr>
              <a:spLocks noChangeShapeType="1"/>
            </p:cNvSpPr>
            <p:nvPr/>
          </p:nvSpPr>
          <p:spPr bwMode="auto">
            <a:xfrm>
              <a:off x="5909092" y="2239973"/>
              <a:ext cx="96838" cy="0"/>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99" name="Line 157">
              <a:extLst>
                <a:ext uri="{FF2B5EF4-FFF2-40B4-BE49-F238E27FC236}">
                  <a16:creationId xmlns:a16="http://schemas.microsoft.com/office/drawing/2014/main" id="{05211E3A-3662-4734-A1E9-519E171EC5E7}"/>
                </a:ext>
              </a:extLst>
            </p:cNvPr>
            <p:cNvSpPr>
              <a:spLocks noChangeShapeType="1"/>
            </p:cNvSpPr>
            <p:nvPr/>
          </p:nvSpPr>
          <p:spPr bwMode="auto">
            <a:xfrm flipV="1">
              <a:off x="5950367" y="2357448"/>
              <a:ext cx="87313" cy="50800"/>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00" name="Line 158">
              <a:extLst>
                <a:ext uri="{FF2B5EF4-FFF2-40B4-BE49-F238E27FC236}">
                  <a16:creationId xmlns:a16="http://schemas.microsoft.com/office/drawing/2014/main" id="{9CC0A396-7C7D-4EFC-B7E7-C80F6E2D34F5}"/>
                </a:ext>
              </a:extLst>
            </p:cNvPr>
            <p:cNvSpPr>
              <a:spLocks noChangeShapeType="1"/>
            </p:cNvSpPr>
            <p:nvPr/>
          </p:nvSpPr>
          <p:spPr bwMode="auto">
            <a:xfrm flipH="1" flipV="1">
              <a:off x="6342480" y="2441585"/>
              <a:ext cx="49213" cy="92075"/>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01" name="Line 159">
              <a:extLst>
                <a:ext uri="{FF2B5EF4-FFF2-40B4-BE49-F238E27FC236}">
                  <a16:creationId xmlns:a16="http://schemas.microsoft.com/office/drawing/2014/main" id="{DFE677F3-595C-466B-8895-2B09CAD5FC08}"/>
                </a:ext>
              </a:extLst>
            </p:cNvPr>
            <p:cNvSpPr>
              <a:spLocks noChangeShapeType="1"/>
            </p:cNvSpPr>
            <p:nvPr/>
          </p:nvSpPr>
          <p:spPr bwMode="auto">
            <a:xfrm flipH="1" flipV="1">
              <a:off x="6423442" y="2357448"/>
              <a:ext cx="88900" cy="50800"/>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02" name="Line 160">
              <a:extLst>
                <a:ext uri="{FF2B5EF4-FFF2-40B4-BE49-F238E27FC236}">
                  <a16:creationId xmlns:a16="http://schemas.microsoft.com/office/drawing/2014/main" id="{30F71F1A-7B6F-4058-B3E2-4E1DD90B739E}"/>
                </a:ext>
              </a:extLst>
            </p:cNvPr>
            <p:cNvSpPr>
              <a:spLocks noChangeShapeType="1"/>
            </p:cNvSpPr>
            <p:nvPr/>
          </p:nvSpPr>
          <p:spPr bwMode="auto">
            <a:xfrm flipH="1">
              <a:off x="6455192" y="2239973"/>
              <a:ext cx="98425" cy="0"/>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03" name="Line 161">
              <a:extLst>
                <a:ext uri="{FF2B5EF4-FFF2-40B4-BE49-F238E27FC236}">
                  <a16:creationId xmlns:a16="http://schemas.microsoft.com/office/drawing/2014/main" id="{FA916CD7-F2AF-43A4-9030-3CA63B6FB45B}"/>
                </a:ext>
              </a:extLst>
            </p:cNvPr>
            <p:cNvSpPr>
              <a:spLocks noChangeShapeType="1"/>
            </p:cNvSpPr>
            <p:nvPr/>
          </p:nvSpPr>
          <p:spPr bwMode="auto">
            <a:xfrm flipH="1">
              <a:off x="6423442" y="2071698"/>
              <a:ext cx="88900" cy="50800"/>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04" name="Line 162">
              <a:extLst>
                <a:ext uri="{FF2B5EF4-FFF2-40B4-BE49-F238E27FC236}">
                  <a16:creationId xmlns:a16="http://schemas.microsoft.com/office/drawing/2014/main" id="{22AB0120-4AC3-48F4-832E-D33B545BF231}"/>
                </a:ext>
              </a:extLst>
            </p:cNvPr>
            <p:cNvSpPr>
              <a:spLocks noChangeShapeType="1"/>
            </p:cNvSpPr>
            <p:nvPr/>
          </p:nvSpPr>
          <p:spPr bwMode="auto">
            <a:xfrm>
              <a:off x="6069430" y="1946285"/>
              <a:ext cx="49213" cy="92075"/>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05" name="Line 163">
              <a:extLst>
                <a:ext uri="{FF2B5EF4-FFF2-40B4-BE49-F238E27FC236}">
                  <a16:creationId xmlns:a16="http://schemas.microsoft.com/office/drawing/2014/main" id="{CDF875B3-F0B5-43C2-ADB6-8CD9C1664370}"/>
                </a:ext>
              </a:extLst>
            </p:cNvPr>
            <p:cNvSpPr>
              <a:spLocks noChangeShapeType="1"/>
            </p:cNvSpPr>
            <p:nvPr/>
          </p:nvSpPr>
          <p:spPr bwMode="auto">
            <a:xfrm>
              <a:off x="5950367" y="2071698"/>
              <a:ext cx="87313" cy="50800"/>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06" name="Freeform 164">
              <a:extLst>
                <a:ext uri="{FF2B5EF4-FFF2-40B4-BE49-F238E27FC236}">
                  <a16:creationId xmlns:a16="http://schemas.microsoft.com/office/drawing/2014/main" id="{5E2826DA-08CE-4D62-9238-A844E2154517}"/>
                </a:ext>
              </a:extLst>
            </p:cNvPr>
            <p:cNvSpPr>
              <a:spLocks/>
            </p:cNvSpPr>
            <p:nvPr/>
          </p:nvSpPr>
          <p:spPr bwMode="auto">
            <a:xfrm>
              <a:off x="6072605" y="1968510"/>
              <a:ext cx="315913" cy="557213"/>
            </a:xfrm>
            <a:custGeom>
              <a:avLst/>
              <a:gdLst>
                <a:gd name="T0" fmla="*/ 115 w 199"/>
                <a:gd name="T1" fmla="*/ 146 h 351"/>
                <a:gd name="T2" fmla="*/ 140 w 199"/>
                <a:gd name="T3" fmla="*/ 0 h 351"/>
                <a:gd name="T4" fmla="*/ 0 w 199"/>
                <a:gd name="T5" fmla="*/ 217 h 351"/>
                <a:gd name="T6" fmla="*/ 84 w 199"/>
                <a:gd name="T7" fmla="*/ 206 h 351"/>
                <a:gd name="T8" fmla="*/ 60 w 199"/>
                <a:gd name="T9" fmla="*/ 351 h 351"/>
                <a:gd name="T10" fmla="*/ 199 w 199"/>
                <a:gd name="T11" fmla="*/ 134 h 351"/>
                <a:gd name="T12" fmla="*/ 115 w 199"/>
                <a:gd name="T13" fmla="*/ 146 h 351"/>
              </a:gdLst>
              <a:ahLst/>
              <a:cxnLst>
                <a:cxn ang="0">
                  <a:pos x="T0" y="T1"/>
                </a:cxn>
                <a:cxn ang="0">
                  <a:pos x="T2" y="T3"/>
                </a:cxn>
                <a:cxn ang="0">
                  <a:pos x="T4" y="T5"/>
                </a:cxn>
                <a:cxn ang="0">
                  <a:pos x="T6" y="T7"/>
                </a:cxn>
                <a:cxn ang="0">
                  <a:pos x="T8" y="T9"/>
                </a:cxn>
                <a:cxn ang="0">
                  <a:pos x="T10" y="T11"/>
                </a:cxn>
                <a:cxn ang="0">
                  <a:pos x="T12" y="T13"/>
                </a:cxn>
              </a:cxnLst>
              <a:rect l="0" t="0" r="r" b="b"/>
              <a:pathLst>
                <a:path w="199" h="351">
                  <a:moveTo>
                    <a:pt x="115" y="146"/>
                  </a:moveTo>
                  <a:lnTo>
                    <a:pt x="140" y="0"/>
                  </a:lnTo>
                  <a:lnTo>
                    <a:pt x="0" y="217"/>
                  </a:lnTo>
                  <a:lnTo>
                    <a:pt x="84" y="206"/>
                  </a:lnTo>
                  <a:lnTo>
                    <a:pt x="60" y="351"/>
                  </a:lnTo>
                  <a:lnTo>
                    <a:pt x="199" y="134"/>
                  </a:lnTo>
                  <a:lnTo>
                    <a:pt x="115" y="146"/>
                  </a:lnTo>
                  <a:close/>
                </a:path>
              </a:pathLst>
            </a:custGeom>
            <a:noFill/>
            <a:ln w="28575" cap="flat">
              <a:solidFill>
                <a:srgbClr val="39B54A"/>
              </a:solidFill>
              <a:prstDash val="solid"/>
              <a:round/>
              <a:headEnd/>
              <a:tailEnd/>
            </a:ln>
          </p:spPr>
          <p:txBody>
            <a:bodyPr vert="horz" wrap="square" lIns="91440" tIns="45720" rIns="91440" bIns="45720" numCol="1" anchor="t" anchorCtr="0" compatLnSpc="1">
              <a:prstTxWarp prst="textNoShape">
                <a:avLst/>
              </a:prstTxWarp>
            </a:bodyPr>
            <a:lstStyle/>
            <a:p>
              <a:endParaRPr lang="pl-PL"/>
            </a:p>
          </p:txBody>
        </p:sp>
      </p:grpSp>
      <p:grpSp>
        <p:nvGrpSpPr>
          <p:cNvPr id="107" name="Grupa 106">
            <a:extLst>
              <a:ext uri="{FF2B5EF4-FFF2-40B4-BE49-F238E27FC236}">
                <a16:creationId xmlns:a16="http://schemas.microsoft.com/office/drawing/2014/main" id="{FA6070F4-6029-4143-8D3A-1708EBE38C32}"/>
              </a:ext>
            </a:extLst>
          </p:cNvPr>
          <p:cNvGrpSpPr/>
          <p:nvPr/>
        </p:nvGrpSpPr>
        <p:grpSpPr>
          <a:xfrm>
            <a:off x="7758737" y="2413429"/>
            <a:ext cx="652463" cy="615950"/>
            <a:chOff x="6886576" y="3702051"/>
            <a:chExt cx="652463" cy="615950"/>
          </a:xfrm>
        </p:grpSpPr>
        <p:sp>
          <p:nvSpPr>
            <p:cNvPr id="108" name="Freeform 107">
              <a:extLst>
                <a:ext uri="{FF2B5EF4-FFF2-40B4-BE49-F238E27FC236}">
                  <a16:creationId xmlns:a16="http://schemas.microsoft.com/office/drawing/2014/main" id="{D6434B27-B800-44DC-9DB8-4DFA2C3CDA28}"/>
                </a:ext>
              </a:extLst>
            </p:cNvPr>
            <p:cNvSpPr>
              <a:spLocks/>
            </p:cNvSpPr>
            <p:nvPr/>
          </p:nvSpPr>
          <p:spPr bwMode="auto">
            <a:xfrm>
              <a:off x="6886576" y="3875088"/>
              <a:ext cx="568325" cy="442913"/>
            </a:xfrm>
            <a:custGeom>
              <a:avLst/>
              <a:gdLst>
                <a:gd name="T0" fmla="*/ 58 w 162"/>
                <a:gd name="T1" fmla="*/ 17 h 121"/>
                <a:gd name="T2" fmla="*/ 25 w 162"/>
                <a:gd name="T3" fmla="*/ 3 h 121"/>
                <a:gd name="T4" fmla="*/ 33 w 162"/>
                <a:gd name="T5" fmla="*/ 23 h 121"/>
                <a:gd name="T6" fmla="*/ 19 w 162"/>
                <a:gd name="T7" fmla="*/ 39 h 121"/>
                <a:gd name="T8" fmla="*/ 5 w 162"/>
                <a:gd name="T9" fmla="*/ 41 h 121"/>
                <a:gd name="T10" fmla="*/ 7 w 162"/>
                <a:gd name="T11" fmla="*/ 66 h 121"/>
                <a:gd name="T12" fmla="*/ 46 w 162"/>
                <a:gd name="T13" fmla="*/ 94 h 121"/>
                <a:gd name="T14" fmla="*/ 46 w 162"/>
                <a:gd name="T15" fmla="*/ 121 h 121"/>
                <a:gd name="T16" fmla="*/ 58 w 162"/>
                <a:gd name="T17" fmla="*/ 121 h 121"/>
                <a:gd name="T18" fmla="*/ 66 w 162"/>
                <a:gd name="T19" fmla="*/ 105 h 121"/>
                <a:gd name="T20" fmla="*/ 94 w 162"/>
                <a:gd name="T21" fmla="*/ 109 h 121"/>
                <a:gd name="T22" fmla="*/ 122 w 162"/>
                <a:gd name="T23" fmla="*/ 105 h 121"/>
                <a:gd name="T24" fmla="*/ 130 w 162"/>
                <a:gd name="T25" fmla="*/ 121 h 121"/>
                <a:gd name="T26" fmla="*/ 142 w 162"/>
                <a:gd name="T27" fmla="*/ 121 h 121"/>
                <a:gd name="T28" fmla="*/ 147 w 162"/>
                <a:gd name="T29" fmla="*/ 90 h 121"/>
                <a:gd name="T30" fmla="*/ 162 w 162"/>
                <a:gd name="T31" fmla="*/ 53 h 121"/>
                <a:gd name="T32" fmla="*/ 90 w 162"/>
                <a:gd name="T33" fmla="*/ 1 h 121"/>
                <a:gd name="T34" fmla="*/ 52 w 162"/>
                <a:gd name="T35" fmla="*/ 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121">
                  <a:moveTo>
                    <a:pt x="58" y="17"/>
                  </a:moveTo>
                  <a:cubicBezTo>
                    <a:pt x="47" y="3"/>
                    <a:pt x="27" y="0"/>
                    <a:pt x="25" y="3"/>
                  </a:cubicBezTo>
                  <a:cubicBezTo>
                    <a:pt x="23" y="6"/>
                    <a:pt x="29" y="16"/>
                    <a:pt x="33" y="23"/>
                  </a:cubicBezTo>
                  <a:cubicBezTo>
                    <a:pt x="27" y="27"/>
                    <a:pt x="22" y="32"/>
                    <a:pt x="19" y="39"/>
                  </a:cubicBezTo>
                  <a:cubicBezTo>
                    <a:pt x="16" y="40"/>
                    <a:pt x="12" y="41"/>
                    <a:pt x="5" y="41"/>
                  </a:cubicBezTo>
                  <a:cubicBezTo>
                    <a:pt x="0" y="41"/>
                    <a:pt x="2" y="57"/>
                    <a:pt x="7" y="66"/>
                  </a:cubicBezTo>
                  <a:cubicBezTo>
                    <a:pt x="12" y="75"/>
                    <a:pt x="42" y="94"/>
                    <a:pt x="46" y="94"/>
                  </a:cubicBezTo>
                  <a:cubicBezTo>
                    <a:pt x="46" y="121"/>
                    <a:pt x="46" y="121"/>
                    <a:pt x="46" y="121"/>
                  </a:cubicBezTo>
                  <a:cubicBezTo>
                    <a:pt x="58" y="121"/>
                    <a:pt x="58" y="121"/>
                    <a:pt x="58" y="121"/>
                  </a:cubicBezTo>
                  <a:cubicBezTo>
                    <a:pt x="66" y="105"/>
                    <a:pt x="66" y="105"/>
                    <a:pt x="66" y="105"/>
                  </a:cubicBezTo>
                  <a:cubicBezTo>
                    <a:pt x="73" y="107"/>
                    <a:pt x="86" y="109"/>
                    <a:pt x="94" y="109"/>
                  </a:cubicBezTo>
                  <a:cubicBezTo>
                    <a:pt x="103" y="109"/>
                    <a:pt x="113" y="108"/>
                    <a:pt x="122" y="105"/>
                  </a:cubicBezTo>
                  <a:cubicBezTo>
                    <a:pt x="130" y="121"/>
                    <a:pt x="130" y="121"/>
                    <a:pt x="130" y="121"/>
                  </a:cubicBezTo>
                  <a:cubicBezTo>
                    <a:pt x="142" y="121"/>
                    <a:pt x="142" y="121"/>
                    <a:pt x="142" y="121"/>
                  </a:cubicBezTo>
                  <a:cubicBezTo>
                    <a:pt x="147" y="90"/>
                    <a:pt x="147" y="90"/>
                    <a:pt x="147" y="90"/>
                  </a:cubicBezTo>
                  <a:cubicBezTo>
                    <a:pt x="157" y="81"/>
                    <a:pt x="162" y="68"/>
                    <a:pt x="162" y="53"/>
                  </a:cubicBezTo>
                  <a:cubicBezTo>
                    <a:pt x="162" y="23"/>
                    <a:pt x="127" y="1"/>
                    <a:pt x="90" y="1"/>
                  </a:cubicBezTo>
                  <a:cubicBezTo>
                    <a:pt x="80" y="1"/>
                    <a:pt x="63" y="4"/>
                    <a:pt x="52" y="11"/>
                  </a:cubicBezTo>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09" name="Line 108">
              <a:extLst>
                <a:ext uri="{FF2B5EF4-FFF2-40B4-BE49-F238E27FC236}">
                  <a16:creationId xmlns:a16="http://schemas.microsoft.com/office/drawing/2014/main" id="{523B4C39-BFE0-4113-B348-F47AD243C932}"/>
                </a:ext>
              </a:extLst>
            </p:cNvPr>
            <p:cNvSpPr>
              <a:spLocks noChangeShapeType="1"/>
            </p:cNvSpPr>
            <p:nvPr/>
          </p:nvSpPr>
          <p:spPr bwMode="auto">
            <a:xfrm>
              <a:off x="7019926" y="4024313"/>
              <a:ext cx="28575" cy="0"/>
            </a:xfrm>
            <a:prstGeom prst="line">
              <a:avLst/>
            </a:prstGeom>
            <a:noFill/>
            <a:ln w="28575" cap="flat">
              <a:solidFill>
                <a:srgbClr val="39B54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10" name="Freeform 109">
              <a:extLst>
                <a:ext uri="{FF2B5EF4-FFF2-40B4-BE49-F238E27FC236}">
                  <a16:creationId xmlns:a16="http://schemas.microsoft.com/office/drawing/2014/main" id="{04B7A29C-0F05-4A4C-9D63-795F1151399A}"/>
                </a:ext>
              </a:extLst>
            </p:cNvPr>
            <p:cNvSpPr>
              <a:spLocks/>
            </p:cNvSpPr>
            <p:nvPr/>
          </p:nvSpPr>
          <p:spPr bwMode="auto">
            <a:xfrm>
              <a:off x="7454901" y="4046538"/>
              <a:ext cx="84138" cy="25400"/>
            </a:xfrm>
            <a:custGeom>
              <a:avLst/>
              <a:gdLst>
                <a:gd name="T0" fmla="*/ 0 w 24"/>
                <a:gd name="T1" fmla="*/ 6 h 7"/>
                <a:gd name="T2" fmla="*/ 7 w 24"/>
                <a:gd name="T3" fmla="*/ 1 h 7"/>
                <a:gd name="T4" fmla="*/ 14 w 24"/>
                <a:gd name="T5" fmla="*/ 3 h 7"/>
                <a:gd name="T6" fmla="*/ 14 w 24"/>
                <a:gd name="T7" fmla="*/ 3 h 7"/>
                <a:gd name="T8" fmla="*/ 21 w 24"/>
                <a:gd name="T9" fmla="*/ 5 h 7"/>
                <a:gd name="T10" fmla="*/ 24 w 24"/>
                <a:gd name="T11" fmla="*/ 2 h 7"/>
              </a:gdLst>
              <a:ahLst/>
              <a:cxnLst>
                <a:cxn ang="0">
                  <a:pos x="T0" y="T1"/>
                </a:cxn>
                <a:cxn ang="0">
                  <a:pos x="T2" y="T3"/>
                </a:cxn>
                <a:cxn ang="0">
                  <a:pos x="T4" y="T5"/>
                </a:cxn>
                <a:cxn ang="0">
                  <a:pos x="T6" y="T7"/>
                </a:cxn>
                <a:cxn ang="0">
                  <a:pos x="T8" y="T9"/>
                </a:cxn>
                <a:cxn ang="0">
                  <a:pos x="T10" y="T11"/>
                </a:cxn>
              </a:cxnLst>
              <a:rect l="0" t="0" r="r" b="b"/>
              <a:pathLst>
                <a:path w="24" h="7">
                  <a:moveTo>
                    <a:pt x="0" y="6"/>
                  </a:moveTo>
                  <a:cubicBezTo>
                    <a:pt x="7" y="1"/>
                    <a:pt x="7" y="1"/>
                    <a:pt x="7" y="1"/>
                  </a:cubicBezTo>
                  <a:cubicBezTo>
                    <a:pt x="10" y="0"/>
                    <a:pt x="13" y="1"/>
                    <a:pt x="14" y="3"/>
                  </a:cubicBezTo>
                  <a:cubicBezTo>
                    <a:pt x="14" y="3"/>
                    <a:pt x="14" y="3"/>
                    <a:pt x="14" y="3"/>
                  </a:cubicBezTo>
                  <a:cubicBezTo>
                    <a:pt x="15" y="6"/>
                    <a:pt x="19" y="7"/>
                    <a:pt x="21" y="5"/>
                  </a:cubicBezTo>
                  <a:cubicBezTo>
                    <a:pt x="24" y="2"/>
                    <a:pt x="24" y="2"/>
                    <a:pt x="24" y="2"/>
                  </a:cubicBezTo>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11" name="Oval 110">
              <a:extLst>
                <a:ext uri="{FF2B5EF4-FFF2-40B4-BE49-F238E27FC236}">
                  <a16:creationId xmlns:a16="http://schemas.microsoft.com/office/drawing/2014/main" id="{0A68E7F3-CEC5-42C3-9240-36FE803E3A47}"/>
                </a:ext>
              </a:extLst>
            </p:cNvPr>
            <p:cNvSpPr>
              <a:spLocks noChangeArrowheads="1"/>
            </p:cNvSpPr>
            <p:nvPr/>
          </p:nvSpPr>
          <p:spPr bwMode="auto">
            <a:xfrm>
              <a:off x="7132639" y="3981451"/>
              <a:ext cx="84138" cy="87313"/>
            </a:xfrm>
            <a:prstGeom prst="ellipse">
              <a:avLst/>
            </a:pr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12" name="Freeform 111">
              <a:extLst>
                <a:ext uri="{FF2B5EF4-FFF2-40B4-BE49-F238E27FC236}">
                  <a16:creationId xmlns:a16="http://schemas.microsoft.com/office/drawing/2014/main" id="{2EF77CB0-8077-4C24-AFE0-0DB90909F959}"/>
                </a:ext>
              </a:extLst>
            </p:cNvPr>
            <p:cNvSpPr>
              <a:spLocks/>
            </p:cNvSpPr>
            <p:nvPr/>
          </p:nvSpPr>
          <p:spPr bwMode="auto">
            <a:xfrm>
              <a:off x="7258051" y="4098926"/>
              <a:ext cx="84138" cy="87313"/>
            </a:xfrm>
            <a:custGeom>
              <a:avLst/>
              <a:gdLst>
                <a:gd name="T0" fmla="*/ 12 w 24"/>
                <a:gd name="T1" fmla="*/ 24 h 24"/>
                <a:gd name="T2" fmla="*/ 12 w 24"/>
                <a:gd name="T3" fmla="*/ 24 h 24"/>
                <a:gd name="T4" fmla="*/ 0 w 24"/>
                <a:gd name="T5" fmla="*/ 12 h 24"/>
                <a:gd name="T6" fmla="*/ 0 w 24"/>
                <a:gd name="T7" fmla="*/ 12 h 24"/>
                <a:gd name="T8" fmla="*/ 12 w 24"/>
                <a:gd name="T9" fmla="*/ 0 h 24"/>
                <a:gd name="T10" fmla="*/ 12 w 24"/>
                <a:gd name="T11" fmla="*/ 0 h 24"/>
                <a:gd name="T12" fmla="*/ 24 w 24"/>
                <a:gd name="T13" fmla="*/ 12 h 24"/>
                <a:gd name="T14" fmla="*/ 24 w 24"/>
                <a:gd name="T15" fmla="*/ 12 h 24"/>
                <a:gd name="T16" fmla="*/ 12 w 24"/>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4">
                  <a:moveTo>
                    <a:pt x="12" y="24"/>
                  </a:moveTo>
                  <a:cubicBezTo>
                    <a:pt x="12" y="24"/>
                    <a:pt x="12" y="24"/>
                    <a:pt x="12" y="24"/>
                  </a:cubicBezTo>
                  <a:cubicBezTo>
                    <a:pt x="5" y="24"/>
                    <a:pt x="0" y="19"/>
                    <a:pt x="0" y="12"/>
                  </a:cubicBezTo>
                  <a:cubicBezTo>
                    <a:pt x="0" y="12"/>
                    <a:pt x="0" y="12"/>
                    <a:pt x="0" y="12"/>
                  </a:cubicBezTo>
                  <a:cubicBezTo>
                    <a:pt x="0" y="5"/>
                    <a:pt x="5" y="0"/>
                    <a:pt x="12" y="0"/>
                  </a:cubicBezTo>
                  <a:cubicBezTo>
                    <a:pt x="12" y="0"/>
                    <a:pt x="12" y="0"/>
                    <a:pt x="12" y="0"/>
                  </a:cubicBezTo>
                  <a:cubicBezTo>
                    <a:pt x="19" y="0"/>
                    <a:pt x="24" y="5"/>
                    <a:pt x="24" y="12"/>
                  </a:cubicBezTo>
                  <a:cubicBezTo>
                    <a:pt x="24" y="12"/>
                    <a:pt x="24" y="12"/>
                    <a:pt x="24" y="12"/>
                  </a:cubicBezTo>
                  <a:cubicBezTo>
                    <a:pt x="24" y="19"/>
                    <a:pt x="19" y="24"/>
                    <a:pt x="12" y="24"/>
                  </a:cubicBezTo>
                  <a:close/>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13" name="Line 112">
              <a:extLst>
                <a:ext uri="{FF2B5EF4-FFF2-40B4-BE49-F238E27FC236}">
                  <a16:creationId xmlns:a16="http://schemas.microsoft.com/office/drawing/2014/main" id="{B5CE9F13-E96B-45F9-A713-B809E55A7CAE}"/>
                </a:ext>
              </a:extLst>
            </p:cNvPr>
            <p:cNvSpPr>
              <a:spLocks noChangeShapeType="1"/>
            </p:cNvSpPr>
            <p:nvPr/>
          </p:nvSpPr>
          <p:spPr bwMode="auto">
            <a:xfrm flipV="1">
              <a:off x="7159626" y="3981451"/>
              <a:ext cx="155575" cy="204788"/>
            </a:xfrm>
            <a:prstGeom prst="line">
              <a:avLst/>
            </a:prstGeom>
            <a:noFill/>
            <a:ln w="28575" cap="flat">
              <a:solidFill>
                <a:srgbClr val="39B54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14" name="Freeform 113">
              <a:extLst>
                <a:ext uri="{FF2B5EF4-FFF2-40B4-BE49-F238E27FC236}">
                  <a16:creationId xmlns:a16="http://schemas.microsoft.com/office/drawing/2014/main" id="{BA36DEEB-0077-4723-BEED-A2E7416D3D25}"/>
                </a:ext>
              </a:extLst>
            </p:cNvPr>
            <p:cNvSpPr>
              <a:spLocks/>
            </p:cNvSpPr>
            <p:nvPr/>
          </p:nvSpPr>
          <p:spPr bwMode="auto">
            <a:xfrm>
              <a:off x="7118351" y="3702051"/>
              <a:ext cx="168275" cy="146050"/>
            </a:xfrm>
            <a:custGeom>
              <a:avLst/>
              <a:gdLst>
                <a:gd name="T0" fmla="*/ 6 w 48"/>
                <a:gd name="T1" fmla="*/ 40 h 40"/>
                <a:gd name="T2" fmla="*/ 0 w 48"/>
                <a:gd name="T3" fmla="*/ 24 h 40"/>
                <a:gd name="T4" fmla="*/ 24 w 48"/>
                <a:gd name="T5" fmla="*/ 0 h 40"/>
                <a:gd name="T6" fmla="*/ 48 w 48"/>
                <a:gd name="T7" fmla="*/ 24 h 40"/>
                <a:gd name="T8" fmla="*/ 42 w 48"/>
                <a:gd name="T9" fmla="*/ 40 h 40"/>
              </a:gdLst>
              <a:ahLst/>
              <a:cxnLst>
                <a:cxn ang="0">
                  <a:pos x="T0" y="T1"/>
                </a:cxn>
                <a:cxn ang="0">
                  <a:pos x="T2" y="T3"/>
                </a:cxn>
                <a:cxn ang="0">
                  <a:pos x="T4" y="T5"/>
                </a:cxn>
                <a:cxn ang="0">
                  <a:pos x="T6" y="T7"/>
                </a:cxn>
                <a:cxn ang="0">
                  <a:pos x="T8" y="T9"/>
                </a:cxn>
              </a:cxnLst>
              <a:rect l="0" t="0" r="r" b="b"/>
              <a:pathLst>
                <a:path w="48" h="40">
                  <a:moveTo>
                    <a:pt x="6" y="40"/>
                  </a:moveTo>
                  <a:cubicBezTo>
                    <a:pt x="2" y="36"/>
                    <a:pt x="0" y="30"/>
                    <a:pt x="0" y="24"/>
                  </a:cubicBezTo>
                  <a:cubicBezTo>
                    <a:pt x="0" y="11"/>
                    <a:pt x="11" y="0"/>
                    <a:pt x="24" y="0"/>
                  </a:cubicBezTo>
                  <a:cubicBezTo>
                    <a:pt x="37" y="0"/>
                    <a:pt x="48" y="11"/>
                    <a:pt x="48" y="24"/>
                  </a:cubicBezTo>
                  <a:cubicBezTo>
                    <a:pt x="48" y="30"/>
                    <a:pt x="46" y="36"/>
                    <a:pt x="42" y="40"/>
                  </a:cubicBezTo>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grpSp>
        <p:nvGrpSpPr>
          <p:cNvPr id="123" name="Grupa 122">
            <a:extLst>
              <a:ext uri="{FF2B5EF4-FFF2-40B4-BE49-F238E27FC236}">
                <a16:creationId xmlns:a16="http://schemas.microsoft.com/office/drawing/2014/main" id="{7902B9A3-B562-440C-9640-C7ED0A1A8291}"/>
              </a:ext>
            </a:extLst>
          </p:cNvPr>
          <p:cNvGrpSpPr/>
          <p:nvPr/>
        </p:nvGrpSpPr>
        <p:grpSpPr>
          <a:xfrm>
            <a:off x="4242264" y="2419854"/>
            <a:ext cx="644525" cy="630238"/>
            <a:chOff x="4649789" y="1341438"/>
            <a:chExt cx="644525" cy="630238"/>
          </a:xfrm>
        </p:grpSpPr>
        <p:sp>
          <p:nvSpPr>
            <p:cNvPr id="115" name="Line 13">
              <a:extLst>
                <a:ext uri="{FF2B5EF4-FFF2-40B4-BE49-F238E27FC236}">
                  <a16:creationId xmlns:a16="http://schemas.microsoft.com/office/drawing/2014/main" id="{B8466E58-C6AC-4163-9954-30D7FCD93339}"/>
                </a:ext>
              </a:extLst>
            </p:cNvPr>
            <p:cNvSpPr>
              <a:spLocks noChangeShapeType="1"/>
            </p:cNvSpPr>
            <p:nvPr/>
          </p:nvSpPr>
          <p:spPr bwMode="auto">
            <a:xfrm>
              <a:off x="4775201" y="1839913"/>
              <a:ext cx="98425" cy="0"/>
            </a:xfrm>
            <a:prstGeom prst="line">
              <a:avLst/>
            </a:prstGeom>
            <a:noFill/>
            <a:ln w="28575" cap="flat">
              <a:solidFill>
                <a:srgbClr val="39B54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16" name="Freeform 14">
              <a:extLst>
                <a:ext uri="{FF2B5EF4-FFF2-40B4-BE49-F238E27FC236}">
                  <a16:creationId xmlns:a16="http://schemas.microsoft.com/office/drawing/2014/main" id="{674196CA-DD3C-4BEF-94BF-49B514DAA109}"/>
                </a:ext>
              </a:extLst>
            </p:cNvPr>
            <p:cNvSpPr>
              <a:spLocks/>
            </p:cNvSpPr>
            <p:nvPr/>
          </p:nvSpPr>
          <p:spPr bwMode="auto">
            <a:xfrm>
              <a:off x="4859339" y="1443038"/>
              <a:ext cx="350838" cy="455613"/>
            </a:xfrm>
            <a:custGeom>
              <a:avLst/>
              <a:gdLst>
                <a:gd name="T0" fmla="*/ 0 w 100"/>
                <a:gd name="T1" fmla="*/ 0 h 124"/>
                <a:gd name="T2" fmla="*/ 88 w 100"/>
                <a:gd name="T3" fmla="*/ 0 h 124"/>
                <a:gd name="T4" fmla="*/ 100 w 100"/>
                <a:gd name="T5" fmla="*/ 12 h 124"/>
                <a:gd name="T6" fmla="*/ 100 w 100"/>
                <a:gd name="T7" fmla="*/ 124 h 124"/>
              </a:gdLst>
              <a:ahLst/>
              <a:cxnLst>
                <a:cxn ang="0">
                  <a:pos x="T0" y="T1"/>
                </a:cxn>
                <a:cxn ang="0">
                  <a:pos x="T2" y="T3"/>
                </a:cxn>
                <a:cxn ang="0">
                  <a:pos x="T4" y="T5"/>
                </a:cxn>
                <a:cxn ang="0">
                  <a:pos x="T6" y="T7"/>
                </a:cxn>
              </a:cxnLst>
              <a:rect l="0" t="0" r="r" b="b"/>
              <a:pathLst>
                <a:path w="100" h="124">
                  <a:moveTo>
                    <a:pt x="0" y="0"/>
                  </a:moveTo>
                  <a:cubicBezTo>
                    <a:pt x="88" y="0"/>
                    <a:pt x="88" y="0"/>
                    <a:pt x="88" y="0"/>
                  </a:cubicBezTo>
                  <a:cubicBezTo>
                    <a:pt x="95" y="0"/>
                    <a:pt x="100" y="5"/>
                    <a:pt x="100" y="12"/>
                  </a:cubicBezTo>
                  <a:cubicBezTo>
                    <a:pt x="100" y="124"/>
                    <a:pt x="100" y="124"/>
                    <a:pt x="100" y="124"/>
                  </a:cubicBezTo>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17" name="Freeform 15">
              <a:extLst>
                <a:ext uri="{FF2B5EF4-FFF2-40B4-BE49-F238E27FC236}">
                  <a16:creationId xmlns:a16="http://schemas.microsoft.com/office/drawing/2014/main" id="{CB789C3D-DC51-4ABE-99B8-E7ED213EE0E7}"/>
                </a:ext>
              </a:extLst>
            </p:cNvPr>
            <p:cNvSpPr>
              <a:spLocks/>
            </p:cNvSpPr>
            <p:nvPr/>
          </p:nvSpPr>
          <p:spPr bwMode="auto">
            <a:xfrm>
              <a:off x="4691064" y="1341438"/>
              <a:ext cx="350838" cy="73025"/>
            </a:xfrm>
            <a:custGeom>
              <a:avLst/>
              <a:gdLst>
                <a:gd name="T0" fmla="*/ 0 w 100"/>
                <a:gd name="T1" fmla="*/ 0 h 20"/>
                <a:gd name="T2" fmla="*/ 88 w 100"/>
                <a:gd name="T3" fmla="*/ 0 h 20"/>
                <a:gd name="T4" fmla="*/ 100 w 100"/>
                <a:gd name="T5" fmla="*/ 12 h 20"/>
                <a:gd name="T6" fmla="*/ 100 w 100"/>
                <a:gd name="T7" fmla="*/ 20 h 20"/>
              </a:gdLst>
              <a:ahLst/>
              <a:cxnLst>
                <a:cxn ang="0">
                  <a:pos x="T0" y="T1"/>
                </a:cxn>
                <a:cxn ang="0">
                  <a:pos x="T2" y="T3"/>
                </a:cxn>
                <a:cxn ang="0">
                  <a:pos x="T4" y="T5"/>
                </a:cxn>
                <a:cxn ang="0">
                  <a:pos x="T6" y="T7"/>
                </a:cxn>
              </a:cxnLst>
              <a:rect l="0" t="0" r="r" b="b"/>
              <a:pathLst>
                <a:path w="100" h="20">
                  <a:moveTo>
                    <a:pt x="0" y="0"/>
                  </a:moveTo>
                  <a:cubicBezTo>
                    <a:pt x="88" y="0"/>
                    <a:pt x="88" y="0"/>
                    <a:pt x="88" y="0"/>
                  </a:cubicBezTo>
                  <a:cubicBezTo>
                    <a:pt x="95" y="0"/>
                    <a:pt x="100" y="5"/>
                    <a:pt x="100" y="12"/>
                  </a:cubicBezTo>
                  <a:cubicBezTo>
                    <a:pt x="100" y="20"/>
                    <a:pt x="100" y="20"/>
                    <a:pt x="100" y="20"/>
                  </a:cubicBezTo>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18" name="Freeform 16">
              <a:extLst>
                <a:ext uri="{FF2B5EF4-FFF2-40B4-BE49-F238E27FC236}">
                  <a16:creationId xmlns:a16="http://schemas.microsoft.com/office/drawing/2014/main" id="{33C604A4-96E1-4548-93A0-67B8B9EA9E31}"/>
                </a:ext>
              </a:extLst>
            </p:cNvPr>
            <p:cNvSpPr>
              <a:spLocks/>
            </p:cNvSpPr>
            <p:nvPr/>
          </p:nvSpPr>
          <p:spPr bwMode="auto">
            <a:xfrm>
              <a:off x="4649789" y="1341438"/>
              <a:ext cx="307975" cy="630238"/>
            </a:xfrm>
            <a:custGeom>
              <a:avLst/>
              <a:gdLst>
                <a:gd name="T0" fmla="*/ 88 w 88"/>
                <a:gd name="T1" fmla="*/ 172 h 172"/>
                <a:gd name="T2" fmla="*/ 72 w 88"/>
                <a:gd name="T3" fmla="*/ 156 h 172"/>
                <a:gd name="T4" fmla="*/ 72 w 88"/>
                <a:gd name="T5" fmla="*/ 40 h 172"/>
                <a:gd name="T6" fmla="*/ 60 w 88"/>
                <a:gd name="T7" fmla="*/ 28 h 172"/>
                <a:gd name="T8" fmla="*/ 48 w 88"/>
                <a:gd name="T9" fmla="*/ 40 h 172"/>
                <a:gd name="T10" fmla="*/ 48 w 88"/>
                <a:gd name="T11" fmla="*/ 124 h 172"/>
                <a:gd name="T12" fmla="*/ 36 w 88"/>
                <a:gd name="T13" fmla="*/ 136 h 172"/>
                <a:gd name="T14" fmla="*/ 24 w 88"/>
                <a:gd name="T15" fmla="*/ 124 h 172"/>
                <a:gd name="T16" fmla="*/ 24 w 88"/>
                <a:gd name="T17" fmla="*/ 12 h 172"/>
                <a:gd name="T18" fmla="*/ 12 w 88"/>
                <a:gd name="T19" fmla="*/ 0 h 172"/>
                <a:gd name="T20" fmla="*/ 0 w 88"/>
                <a:gd name="T21" fmla="*/ 12 h 172"/>
                <a:gd name="T22" fmla="*/ 0 w 88"/>
                <a:gd name="T23" fmla="*/ 24 h 172"/>
                <a:gd name="T24" fmla="*/ 16 w 88"/>
                <a:gd name="T25" fmla="*/ 2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72">
                  <a:moveTo>
                    <a:pt x="88" y="172"/>
                  </a:moveTo>
                  <a:cubicBezTo>
                    <a:pt x="79" y="172"/>
                    <a:pt x="72" y="165"/>
                    <a:pt x="72" y="156"/>
                  </a:cubicBezTo>
                  <a:cubicBezTo>
                    <a:pt x="72" y="40"/>
                    <a:pt x="72" y="40"/>
                    <a:pt x="72" y="40"/>
                  </a:cubicBezTo>
                  <a:cubicBezTo>
                    <a:pt x="72" y="33"/>
                    <a:pt x="67" y="28"/>
                    <a:pt x="60" y="28"/>
                  </a:cubicBezTo>
                  <a:cubicBezTo>
                    <a:pt x="53" y="28"/>
                    <a:pt x="48" y="33"/>
                    <a:pt x="48" y="40"/>
                  </a:cubicBezTo>
                  <a:cubicBezTo>
                    <a:pt x="48" y="124"/>
                    <a:pt x="48" y="124"/>
                    <a:pt x="48" y="124"/>
                  </a:cubicBezTo>
                  <a:cubicBezTo>
                    <a:pt x="48" y="131"/>
                    <a:pt x="43" y="136"/>
                    <a:pt x="36" y="136"/>
                  </a:cubicBezTo>
                  <a:cubicBezTo>
                    <a:pt x="29" y="136"/>
                    <a:pt x="24" y="131"/>
                    <a:pt x="24" y="124"/>
                  </a:cubicBezTo>
                  <a:cubicBezTo>
                    <a:pt x="24" y="12"/>
                    <a:pt x="24" y="12"/>
                    <a:pt x="24" y="12"/>
                  </a:cubicBezTo>
                  <a:cubicBezTo>
                    <a:pt x="24" y="5"/>
                    <a:pt x="19" y="0"/>
                    <a:pt x="12" y="0"/>
                  </a:cubicBezTo>
                  <a:cubicBezTo>
                    <a:pt x="5" y="0"/>
                    <a:pt x="0" y="5"/>
                    <a:pt x="0" y="12"/>
                  </a:cubicBezTo>
                  <a:cubicBezTo>
                    <a:pt x="0" y="24"/>
                    <a:pt x="0" y="24"/>
                    <a:pt x="0" y="24"/>
                  </a:cubicBezTo>
                  <a:cubicBezTo>
                    <a:pt x="16" y="24"/>
                    <a:pt x="16" y="24"/>
                    <a:pt x="16" y="24"/>
                  </a:cubicBezTo>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19" name="Freeform 17">
              <a:extLst>
                <a:ext uri="{FF2B5EF4-FFF2-40B4-BE49-F238E27FC236}">
                  <a16:creationId xmlns:a16="http://schemas.microsoft.com/office/drawing/2014/main" id="{E18E1C54-7DA3-41C6-91DF-157FE7D7F682}"/>
                </a:ext>
              </a:extLst>
            </p:cNvPr>
            <p:cNvSpPr>
              <a:spLocks/>
            </p:cNvSpPr>
            <p:nvPr/>
          </p:nvSpPr>
          <p:spPr bwMode="auto">
            <a:xfrm>
              <a:off x="4957764" y="1898651"/>
              <a:ext cx="336550" cy="73025"/>
            </a:xfrm>
            <a:custGeom>
              <a:avLst/>
              <a:gdLst>
                <a:gd name="T0" fmla="*/ 16 w 96"/>
                <a:gd name="T1" fmla="*/ 4 h 20"/>
                <a:gd name="T2" fmla="*/ 16 w 96"/>
                <a:gd name="T3" fmla="*/ 0 h 20"/>
                <a:gd name="T4" fmla="*/ 96 w 96"/>
                <a:gd name="T5" fmla="*/ 0 h 20"/>
                <a:gd name="T6" fmla="*/ 96 w 96"/>
                <a:gd name="T7" fmla="*/ 4 h 20"/>
                <a:gd name="T8" fmla="*/ 80 w 96"/>
                <a:gd name="T9" fmla="*/ 20 h 20"/>
                <a:gd name="T10" fmla="*/ 0 w 96"/>
                <a:gd name="T11" fmla="*/ 20 h 20"/>
                <a:gd name="T12" fmla="*/ 16 w 96"/>
                <a:gd name="T13" fmla="*/ 4 h 20"/>
              </a:gdLst>
              <a:ahLst/>
              <a:cxnLst>
                <a:cxn ang="0">
                  <a:pos x="T0" y="T1"/>
                </a:cxn>
                <a:cxn ang="0">
                  <a:pos x="T2" y="T3"/>
                </a:cxn>
                <a:cxn ang="0">
                  <a:pos x="T4" y="T5"/>
                </a:cxn>
                <a:cxn ang="0">
                  <a:pos x="T6" y="T7"/>
                </a:cxn>
                <a:cxn ang="0">
                  <a:pos x="T8" y="T9"/>
                </a:cxn>
                <a:cxn ang="0">
                  <a:pos x="T10" y="T11"/>
                </a:cxn>
                <a:cxn ang="0">
                  <a:pos x="T12" y="T13"/>
                </a:cxn>
              </a:cxnLst>
              <a:rect l="0" t="0" r="r" b="b"/>
              <a:pathLst>
                <a:path w="96" h="20">
                  <a:moveTo>
                    <a:pt x="16" y="4"/>
                  </a:moveTo>
                  <a:cubicBezTo>
                    <a:pt x="16" y="0"/>
                    <a:pt x="16" y="0"/>
                    <a:pt x="16" y="0"/>
                  </a:cubicBezTo>
                  <a:cubicBezTo>
                    <a:pt x="96" y="0"/>
                    <a:pt x="96" y="0"/>
                    <a:pt x="96" y="0"/>
                  </a:cubicBezTo>
                  <a:cubicBezTo>
                    <a:pt x="96" y="4"/>
                    <a:pt x="96" y="4"/>
                    <a:pt x="96" y="4"/>
                  </a:cubicBezTo>
                  <a:cubicBezTo>
                    <a:pt x="96" y="13"/>
                    <a:pt x="89" y="20"/>
                    <a:pt x="80" y="20"/>
                  </a:cubicBezTo>
                  <a:cubicBezTo>
                    <a:pt x="0" y="20"/>
                    <a:pt x="0" y="20"/>
                    <a:pt x="0" y="20"/>
                  </a:cubicBezTo>
                  <a:cubicBezTo>
                    <a:pt x="9" y="20"/>
                    <a:pt x="16" y="13"/>
                    <a:pt x="16" y="4"/>
                  </a:cubicBezTo>
                  <a:close/>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20" name="Freeform 18">
              <a:extLst>
                <a:ext uri="{FF2B5EF4-FFF2-40B4-BE49-F238E27FC236}">
                  <a16:creationId xmlns:a16="http://schemas.microsoft.com/office/drawing/2014/main" id="{A45E8423-0E55-448C-A41B-BC86E03BD44B}"/>
                </a:ext>
              </a:extLst>
            </p:cNvPr>
            <p:cNvSpPr>
              <a:spLocks/>
            </p:cNvSpPr>
            <p:nvPr/>
          </p:nvSpPr>
          <p:spPr bwMode="auto">
            <a:xfrm>
              <a:off x="4957764" y="1604963"/>
              <a:ext cx="69850" cy="73025"/>
            </a:xfrm>
            <a:custGeom>
              <a:avLst/>
              <a:gdLst>
                <a:gd name="T0" fmla="*/ 20 w 20"/>
                <a:gd name="T1" fmla="*/ 12 h 20"/>
                <a:gd name="T2" fmla="*/ 12 w 20"/>
                <a:gd name="T3" fmla="*/ 20 h 20"/>
                <a:gd name="T4" fmla="*/ 8 w 20"/>
                <a:gd name="T5" fmla="*/ 20 h 20"/>
                <a:gd name="T6" fmla="*/ 0 w 20"/>
                <a:gd name="T7" fmla="*/ 12 h 20"/>
                <a:gd name="T8" fmla="*/ 0 w 20"/>
                <a:gd name="T9" fmla="*/ 8 h 20"/>
                <a:gd name="T10" fmla="*/ 8 w 20"/>
                <a:gd name="T11" fmla="*/ 0 h 20"/>
                <a:gd name="T12" fmla="*/ 12 w 20"/>
                <a:gd name="T13" fmla="*/ 0 h 20"/>
                <a:gd name="T14" fmla="*/ 20 w 20"/>
                <a:gd name="T15" fmla="*/ 8 h 20"/>
                <a:gd name="T16" fmla="*/ 20 w 20"/>
                <a:gd name="T17"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0">
                  <a:moveTo>
                    <a:pt x="20" y="12"/>
                  </a:moveTo>
                  <a:cubicBezTo>
                    <a:pt x="20" y="16"/>
                    <a:pt x="16" y="20"/>
                    <a:pt x="12" y="20"/>
                  </a:cubicBezTo>
                  <a:cubicBezTo>
                    <a:pt x="8" y="20"/>
                    <a:pt x="8" y="20"/>
                    <a:pt x="8" y="20"/>
                  </a:cubicBezTo>
                  <a:cubicBezTo>
                    <a:pt x="4" y="20"/>
                    <a:pt x="0" y="16"/>
                    <a:pt x="0" y="12"/>
                  </a:cubicBezTo>
                  <a:cubicBezTo>
                    <a:pt x="0" y="8"/>
                    <a:pt x="0" y="8"/>
                    <a:pt x="0" y="8"/>
                  </a:cubicBezTo>
                  <a:cubicBezTo>
                    <a:pt x="0" y="4"/>
                    <a:pt x="4" y="0"/>
                    <a:pt x="8" y="0"/>
                  </a:cubicBezTo>
                  <a:cubicBezTo>
                    <a:pt x="12" y="0"/>
                    <a:pt x="12" y="0"/>
                    <a:pt x="12" y="0"/>
                  </a:cubicBezTo>
                  <a:cubicBezTo>
                    <a:pt x="16" y="0"/>
                    <a:pt x="20" y="4"/>
                    <a:pt x="20" y="8"/>
                  </a:cubicBezTo>
                  <a:lnTo>
                    <a:pt x="20" y="12"/>
                  </a:lnTo>
                  <a:close/>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21" name="Freeform 19">
              <a:extLst>
                <a:ext uri="{FF2B5EF4-FFF2-40B4-BE49-F238E27FC236}">
                  <a16:creationId xmlns:a16="http://schemas.microsoft.com/office/drawing/2014/main" id="{4E26C83C-0FB7-48F4-AB6A-15C9F5F3C5EF}"/>
                </a:ext>
              </a:extLst>
            </p:cNvPr>
            <p:cNvSpPr>
              <a:spLocks/>
            </p:cNvSpPr>
            <p:nvPr/>
          </p:nvSpPr>
          <p:spPr bwMode="auto">
            <a:xfrm>
              <a:off x="5084764" y="1708151"/>
              <a:ext cx="69850" cy="73025"/>
            </a:xfrm>
            <a:custGeom>
              <a:avLst/>
              <a:gdLst>
                <a:gd name="T0" fmla="*/ 20 w 20"/>
                <a:gd name="T1" fmla="*/ 12 h 20"/>
                <a:gd name="T2" fmla="*/ 12 w 20"/>
                <a:gd name="T3" fmla="*/ 20 h 20"/>
                <a:gd name="T4" fmla="*/ 8 w 20"/>
                <a:gd name="T5" fmla="*/ 20 h 20"/>
                <a:gd name="T6" fmla="*/ 0 w 20"/>
                <a:gd name="T7" fmla="*/ 12 h 20"/>
                <a:gd name="T8" fmla="*/ 0 w 20"/>
                <a:gd name="T9" fmla="*/ 8 h 20"/>
                <a:gd name="T10" fmla="*/ 8 w 20"/>
                <a:gd name="T11" fmla="*/ 0 h 20"/>
                <a:gd name="T12" fmla="*/ 12 w 20"/>
                <a:gd name="T13" fmla="*/ 0 h 20"/>
                <a:gd name="T14" fmla="*/ 20 w 20"/>
                <a:gd name="T15" fmla="*/ 8 h 20"/>
                <a:gd name="T16" fmla="*/ 20 w 20"/>
                <a:gd name="T17"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0">
                  <a:moveTo>
                    <a:pt x="20" y="12"/>
                  </a:moveTo>
                  <a:cubicBezTo>
                    <a:pt x="20" y="16"/>
                    <a:pt x="16" y="20"/>
                    <a:pt x="12" y="20"/>
                  </a:cubicBezTo>
                  <a:cubicBezTo>
                    <a:pt x="8" y="20"/>
                    <a:pt x="8" y="20"/>
                    <a:pt x="8" y="20"/>
                  </a:cubicBezTo>
                  <a:cubicBezTo>
                    <a:pt x="4" y="20"/>
                    <a:pt x="0" y="16"/>
                    <a:pt x="0" y="12"/>
                  </a:cubicBezTo>
                  <a:cubicBezTo>
                    <a:pt x="0" y="8"/>
                    <a:pt x="0" y="8"/>
                    <a:pt x="0" y="8"/>
                  </a:cubicBezTo>
                  <a:cubicBezTo>
                    <a:pt x="0" y="4"/>
                    <a:pt x="4" y="0"/>
                    <a:pt x="8" y="0"/>
                  </a:cubicBezTo>
                  <a:cubicBezTo>
                    <a:pt x="12" y="0"/>
                    <a:pt x="12" y="0"/>
                    <a:pt x="12" y="0"/>
                  </a:cubicBezTo>
                  <a:cubicBezTo>
                    <a:pt x="16" y="0"/>
                    <a:pt x="20" y="4"/>
                    <a:pt x="20" y="8"/>
                  </a:cubicBezTo>
                  <a:lnTo>
                    <a:pt x="20" y="12"/>
                  </a:lnTo>
                  <a:close/>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22" name="Line 20">
              <a:extLst>
                <a:ext uri="{FF2B5EF4-FFF2-40B4-BE49-F238E27FC236}">
                  <a16:creationId xmlns:a16="http://schemas.microsoft.com/office/drawing/2014/main" id="{ECB5BE0A-0807-4CB5-9781-64E78767C854}"/>
                </a:ext>
              </a:extLst>
            </p:cNvPr>
            <p:cNvSpPr>
              <a:spLocks noChangeShapeType="1"/>
            </p:cNvSpPr>
            <p:nvPr/>
          </p:nvSpPr>
          <p:spPr bwMode="auto">
            <a:xfrm flipV="1">
              <a:off x="5000626" y="1590676"/>
              <a:ext cx="111125" cy="204788"/>
            </a:xfrm>
            <a:prstGeom prst="line">
              <a:avLst/>
            </a:prstGeom>
            <a:noFill/>
            <a:ln w="28575" cap="flat">
              <a:solidFill>
                <a:srgbClr val="39B54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grpSp>
      <p:grpSp>
        <p:nvGrpSpPr>
          <p:cNvPr id="131" name="Grupa 130">
            <a:extLst>
              <a:ext uri="{FF2B5EF4-FFF2-40B4-BE49-F238E27FC236}">
                <a16:creationId xmlns:a16="http://schemas.microsoft.com/office/drawing/2014/main" id="{3F700938-659E-4269-92EA-30710081AC3B}"/>
              </a:ext>
            </a:extLst>
          </p:cNvPr>
          <p:cNvGrpSpPr/>
          <p:nvPr/>
        </p:nvGrpSpPr>
        <p:grpSpPr>
          <a:xfrm>
            <a:off x="2572556" y="2470740"/>
            <a:ext cx="446217" cy="488313"/>
            <a:chOff x="3556001" y="3687763"/>
            <a:chExt cx="588963" cy="644526"/>
          </a:xfrm>
        </p:grpSpPr>
        <p:sp>
          <p:nvSpPr>
            <p:cNvPr id="124" name="Oval 85">
              <a:extLst>
                <a:ext uri="{FF2B5EF4-FFF2-40B4-BE49-F238E27FC236}">
                  <a16:creationId xmlns:a16="http://schemas.microsoft.com/office/drawing/2014/main" id="{3EC369CD-DBCF-4C54-A825-0AAF43DD9440}"/>
                </a:ext>
              </a:extLst>
            </p:cNvPr>
            <p:cNvSpPr>
              <a:spLocks noChangeArrowheads="1"/>
            </p:cNvSpPr>
            <p:nvPr/>
          </p:nvSpPr>
          <p:spPr bwMode="auto">
            <a:xfrm>
              <a:off x="3556001" y="4098926"/>
              <a:ext cx="96838" cy="101600"/>
            </a:xfrm>
            <a:prstGeom prst="ellipse">
              <a:avLst/>
            </a:pr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25" name="Freeform 86">
              <a:extLst>
                <a:ext uri="{FF2B5EF4-FFF2-40B4-BE49-F238E27FC236}">
                  <a16:creationId xmlns:a16="http://schemas.microsoft.com/office/drawing/2014/main" id="{41F80C5C-ADDE-49E1-AF56-B2AC9218DEF0}"/>
                </a:ext>
              </a:extLst>
            </p:cNvPr>
            <p:cNvSpPr>
              <a:spLocks/>
            </p:cNvSpPr>
            <p:nvPr/>
          </p:nvSpPr>
          <p:spPr bwMode="auto">
            <a:xfrm>
              <a:off x="3695701" y="4230688"/>
              <a:ext cx="98425" cy="101600"/>
            </a:xfrm>
            <a:custGeom>
              <a:avLst/>
              <a:gdLst>
                <a:gd name="T0" fmla="*/ 14 w 28"/>
                <a:gd name="T1" fmla="*/ 28 h 28"/>
                <a:gd name="T2" fmla="*/ 14 w 28"/>
                <a:gd name="T3" fmla="*/ 28 h 28"/>
                <a:gd name="T4" fmla="*/ 0 w 28"/>
                <a:gd name="T5" fmla="*/ 14 h 28"/>
                <a:gd name="T6" fmla="*/ 0 w 28"/>
                <a:gd name="T7" fmla="*/ 14 h 28"/>
                <a:gd name="T8" fmla="*/ 14 w 28"/>
                <a:gd name="T9" fmla="*/ 0 h 28"/>
                <a:gd name="T10" fmla="*/ 14 w 28"/>
                <a:gd name="T11" fmla="*/ 0 h 28"/>
                <a:gd name="T12" fmla="*/ 28 w 28"/>
                <a:gd name="T13" fmla="*/ 14 h 28"/>
                <a:gd name="T14" fmla="*/ 28 w 28"/>
                <a:gd name="T15" fmla="*/ 14 h 28"/>
                <a:gd name="T16" fmla="*/ 14 w 28"/>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8">
                  <a:moveTo>
                    <a:pt x="14" y="28"/>
                  </a:moveTo>
                  <a:cubicBezTo>
                    <a:pt x="14" y="28"/>
                    <a:pt x="14" y="28"/>
                    <a:pt x="14" y="28"/>
                  </a:cubicBezTo>
                  <a:cubicBezTo>
                    <a:pt x="6" y="28"/>
                    <a:pt x="0" y="22"/>
                    <a:pt x="0" y="14"/>
                  </a:cubicBezTo>
                  <a:cubicBezTo>
                    <a:pt x="0" y="14"/>
                    <a:pt x="0" y="14"/>
                    <a:pt x="0" y="14"/>
                  </a:cubicBezTo>
                  <a:cubicBezTo>
                    <a:pt x="0" y="6"/>
                    <a:pt x="6" y="0"/>
                    <a:pt x="14" y="0"/>
                  </a:cubicBezTo>
                  <a:cubicBezTo>
                    <a:pt x="14" y="0"/>
                    <a:pt x="14" y="0"/>
                    <a:pt x="14" y="0"/>
                  </a:cubicBezTo>
                  <a:cubicBezTo>
                    <a:pt x="22" y="0"/>
                    <a:pt x="28" y="6"/>
                    <a:pt x="28" y="14"/>
                  </a:cubicBezTo>
                  <a:cubicBezTo>
                    <a:pt x="28" y="14"/>
                    <a:pt x="28" y="14"/>
                    <a:pt x="28" y="14"/>
                  </a:cubicBezTo>
                  <a:cubicBezTo>
                    <a:pt x="28" y="22"/>
                    <a:pt x="22" y="28"/>
                    <a:pt x="14" y="28"/>
                  </a:cubicBezTo>
                  <a:close/>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26" name="Line 87">
              <a:extLst>
                <a:ext uri="{FF2B5EF4-FFF2-40B4-BE49-F238E27FC236}">
                  <a16:creationId xmlns:a16="http://schemas.microsoft.com/office/drawing/2014/main" id="{3E082C70-5445-43DA-9EE5-7EE3E3B7BBB4}"/>
                </a:ext>
              </a:extLst>
            </p:cNvPr>
            <p:cNvSpPr>
              <a:spLocks noChangeShapeType="1"/>
            </p:cNvSpPr>
            <p:nvPr/>
          </p:nvSpPr>
          <p:spPr bwMode="auto">
            <a:xfrm flipV="1">
              <a:off x="3582989" y="4098926"/>
              <a:ext cx="182563" cy="233363"/>
            </a:xfrm>
            <a:prstGeom prst="line">
              <a:avLst/>
            </a:prstGeom>
            <a:noFill/>
            <a:ln w="28575" cap="flat">
              <a:solidFill>
                <a:srgbClr val="39B54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27" name="Line 88">
              <a:extLst>
                <a:ext uri="{FF2B5EF4-FFF2-40B4-BE49-F238E27FC236}">
                  <a16:creationId xmlns:a16="http://schemas.microsoft.com/office/drawing/2014/main" id="{349985B6-5BE1-4D28-A1A3-AFCAAB089E2A}"/>
                </a:ext>
              </a:extLst>
            </p:cNvPr>
            <p:cNvSpPr>
              <a:spLocks noChangeShapeType="1"/>
            </p:cNvSpPr>
            <p:nvPr/>
          </p:nvSpPr>
          <p:spPr bwMode="auto">
            <a:xfrm flipH="1">
              <a:off x="3821114" y="4332288"/>
              <a:ext cx="42863" cy="0"/>
            </a:xfrm>
            <a:prstGeom prst="line">
              <a:avLst/>
            </a:prstGeom>
            <a:noFill/>
            <a:ln w="28575" cap="flat">
              <a:solidFill>
                <a:srgbClr val="39B54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28" name="Freeform 89">
              <a:extLst>
                <a:ext uri="{FF2B5EF4-FFF2-40B4-BE49-F238E27FC236}">
                  <a16:creationId xmlns:a16="http://schemas.microsoft.com/office/drawing/2014/main" id="{CE05E6E0-FC6B-45E5-AB1C-A9F7BC29D516}"/>
                </a:ext>
              </a:extLst>
            </p:cNvPr>
            <p:cNvSpPr>
              <a:spLocks/>
            </p:cNvSpPr>
            <p:nvPr/>
          </p:nvSpPr>
          <p:spPr bwMode="auto">
            <a:xfrm>
              <a:off x="3724276" y="3833813"/>
              <a:ext cx="139700" cy="234950"/>
            </a:xfrm>
            <a:custGeom>
              <a:avLst/>
              <a:gdLst>
                <a:gd name="T0" fmla="*/ 0 w 88"/>
                <a:gd name="T1" fmla="*/ 148 h 148"/>
                <a:gd name="T2" fmla="*/ 0 w 88"/>
                <a:gd name="T3" fmla="*/ 0 h 148"/>
                <a:gd name="T4" fmla="*/ 88 w 88"/>
                <a:gd name="T5" fmla="*/ 0 h 148"/>
              </a:gdLst>
              <a:ahLst/>
              <a:cxnLst>
                <a:cxn ang="0">
                  <a:pos x="T0" y="T1"/>
                </a:cxn>
                <a:cxn ang="0">
                  <a:pos x="T2" y="T3"/>
                </a:cxn>
                <a:cxn ang="0">
                  <a:pos x="T4" y="T5"/>
                </a:cxn>
              </a:cxnLst>
              <a:rect l="0" t="0" r="r" b="b"/>
              <a:pathLst>
                <a:path w="88" h="148">
                  <a:moveTo>
                    <a:pt x="0" y="148"/>
                  </a:moveTo>
                  <a:lnTo>
                    <a:pt x="0" y="0"/>
                  </a:lnTo>
                  <a:lnTo>
                    <a:pt x="88" y="0"/>
                  </a:lnTo>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29" name="Rectangle 90">
              <a:extLst>
                <a:ext uri="{FF2B5EF4-FFF2-40B4-BE49-F238E27FC236}">
                  <a16:creationId xmlns:a16="http://schemas.microsoft.com/office/drawing/2014/main" id="{D71F5E13-546E-45CF-9C51-8A1C71B1E382}"/>
                </a:ext>
              </a:extLst>
            </p:cNvPr>
            <p:cNvSpPr>
              <a:spLocks noChangeArrowheads="1"/>
            </p:cNvSpPr>
            <p:nvPr/>
          </p:nvSpPr>
          <p:spPr bwMode="auto">
            <a:xfrm>
              <a:off x="3863976" y="3687763"/>
              <a:ext cx="139700" cy="644525"/>
            </a:xfrm>
            <a:prstGeom prst="rect">
              <a:avLst/>
            </a:pr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30" name="Freeform 91">
              <a:extLst>
                <a:ext uri="{FF2B5EF4-FFF2-40B4-BE49-F238E27FC236}">
                  <a16:creationId xmlns:a16="http://schemas.microsoft.com/office/drawing/2014/main" id="{957CC60F-6DF8-4CCF-979A-B50A4AE86C48}"/>
                </a:ext>
              </a:extLst>
            </p:cNvPr>
            <p:cNvSpPr>
              <a:spLocks/>
            </p:cNvSpPr>
            <p:nvPr/>
          </p:nvSpPr>
          <p:spPr bwMode="auto">
            <a:xfrm>
              <a:off x="4003676" y="3995738"/>
              <a:ext cx="141288" cy="336550"/>
            </a:xfrm>
            <a:custGeom>
              <a:avLst/>
              <a:gdLst>
                <a:gd name="T0" fmla="*/ 0 w 89"/>
                <a:gd name="T1" fmla="*/ 0 h 212"/>
                <a:gd name="T2" fmla="*/ 89 w 89"/>
                <a:gd name="T3" fmla="*/ 0 h 212"/>
                <a:gd name="T4" fmla="*/ 89 w 89"/>
                <a:gd name="T5" fmla="*/ 212 h 212"/>
                <a:gd name="T6" fmla="*/ 0 w 89"/>
                <a:gd name="T7" fmla="*/ 212 h 212"/>
              </a:gdLst>
              <a:ahLst/>
              <a:cxnLst>
                <a:cxn ang="0">
                  <a:pos x="T0" y="T1"/>
                </a:cxn>
                <a:cxn ang="0">
                  <a:pos x="T2" y="T3"/>
                </a:cxn>
                <a:cxn ang="0">
                  <a:pos x="T4" y="T5"/>
                </a:cxn>
                <a:cxn ang="0">
                  <a:pos x="T6" y="T7"/>
                </a:cxn>
              </a:cxnLst>
              <a:rect l="0" t="0" r="r" b="b"/>
              <a:pathLst>
                <a:path w="89" h="212">
                  <a:moveTo>
                    <a:pt x="0" y="0"/>
                  </a:moveTo>
                  <a:lnTo>
                    <a:pt x="89" y="0"/>
                  </a:lnTo>
                  <a:lnTo>
                    <a:pt x="89" y="212"/>
                  </a:lnTo>
                  <a:lnTo>
                    <a:pt x="0" y="212"/>
                  </a:lnTo>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pic>
        <p:nvPicPr>
          <p:cNvPr id="35" name="Grafika 34">
            <a:extLst>
              <a:ext uri="{FF2B5EF4-FFF2-40B4-BE49-F238E27FC236}">
                <a16:creationId xmlns:a16="http://schemas.microsoft.com/office/drawing/2014/main" id="{5584FE61-0FEA-4D4C-9929-A11D5FEBF9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2396" y="2348942"/>
            <a:ext cx="752233" cy="762398"/>
          </a:xfrm>
          <a:prstGeom prst="rect">
            <a:avLst/>
          </a:prstGeom>
        </p:spPr>
      </p:pic>
    </p:spTree>
    <p:extLst>
      <p:ext uri="{BB962C8B-B14F-4D97-AF65-F5344CB8AC3E}">
        <p14:creationId xmlns:p14="http://schemas.microsoft.com/office/powerpoint/2010/main" val="269576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objekt 3" descr="Eress_image_04.tif">
            <a:extLst>
              <a:ext uri="{FF2B5EF4-FFF2-40B4-BE49-F238E27FC236}">
                <a16:creationId xmlns:a16="http://schemas.microsoft.com/office/drawing/2014/main" id="{2968410E-A134-4CA4-91B6-0F1D12FC42A4}"/>
              </a:ext>
            </a:extLst>
          </p:cNvPr>
          <p:cNvPicPr>
            <a:picLocks noChangeAspect="1"/>
          </p:cNvPicPr>
          <p:nvPr/>
        </p:nvPicPr>
        <p:blipFill>
          <a:blip r:embed="rId3">
            <a:extLst>
              <a:ext uri="{28A0092B-C50C-407E-A947-70E740481C1C}">
                <a14:useLocalDpi xmlns:a14="http://schemas.microsoft.com/office/drawing/2010/main" val="0"/>
              </a:ext>
            </a:extLst>
          </a:blip>
          <a:srcRect r="11282"/>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lassholder for tekst 7">
            <a:extLst>
              <a:ext uri="{FF2B5EF4-FFF2-40B4-BE49-F238E27FC236}">
                <a16:creationId xmlns:a16="http://schemas.microsoft.com/office/drawing/2014/main" id="{63759ADC-FD92-4DC9-8929-3E26C44A3AD3}"/>
              </a:ext>
            </a:extLst>
          </p:cNvPr>
          <p:cNvSpPr txBox="1">
            <a:spLocks/>
          </p:cNvSpPr>
          <p:nvPr/>
        </p:nvSpPr>
        <p:spPr>
          <a:xfrm>
            <a:off x="686306" y="2025941"/>
            <a:ext cx="4984425" cy="3785501"/>
          </a:xfrm>
          <a:prstGeom prst="rect">
            <a:avLst/>
          </a:prstGeom>
        </p:spPr>
        <p:txBody>
          <a:bodyPr vert="horz" lIns="0" tIns="0" rIns="0" bIns="0" rtlCol="0">
            <a:normAutofit/>
          </a:bodyPr>
          <a:lstStyle>
            <a:lvl1pPr marL="17145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1pPr>
            <a:lvl2pPr marL="50400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2pPr>
            <a:lvl3pPr marL="75600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3pPr>
            <a:lvl4pPr marL="100800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4pPr>
            <a:lvl5pPr marL="126000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600"/>
              </a:spcBef>
              <a:spcAft>
                <a:spcPts val="600"/>
              </a:spcAft>
            </a:pPr>
            <a:endParaRPr lang="en-GB" dirty="0"/>
          </a:p>
        </p:txBody>
      </p:sp>
      <p:sp>
        <p:nvSpPr>
          <p:cNvPr id="11" name="Prostokąt 10">
            <a:extLst>
              <a:ext uri="{FF2B5EF4-FFF2-40B4-BE49-F238E27FC236}">
                <a16:creationId xmlns:a16="http://schemas.microsoft.com/office/drawing/2014/main" id="{48069F8D-A205-432A-98C3-EB45CBF2DA6B}"/>
              </a:ext>
            </a:extLst>
          </p:cNvPr>
          <p:cNvSpPr/>
          <p:nvPr/>
        </p:nvSpPr>
        <p:spPr>
          <a:xfrm>
            <a:off x="1" y="2551284"/>
            <a:ext cx="9144000" cy="1755431"/>
          </a:xfrm>
          <a:prstGeom prst="rect">
            <a:avLst/>
          </a:prstGeom>
          <a:solidFill>
            <a:srgbClr val="39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lassholder for tekst 7">
            <a:extLst>
              <a:ext uri="{FF2B5EF4-FFF2-40B4-BE49-F238E27FC236}">
                <a16:creationId xmlns:a16="http://schemas.microsoft.com/office/drawing/2014/main" id="{952C1DB0-E77B-4498-9E2D-B4E6F43DB530}"/>
              </a:ext>
            </a:extLst>
          </p:cNvPr>
          <p:cNvSpPr txBox="1">
            <a:spLocks/>
          </p:cNvSpPr>
          <p:nvPr/>
        </p:nvSpPr>
        <p:spPr>
          <a:xfrm>
            <a:off x="168677" y="3157705"/>
            <a:ext cx="8806647" cy="866535"/>
          </a:xfrm>
          <a:prstGeom prst="rect">
            <a:avLst/>
          </a:prstGeom>
        </p:spPr>
        <p:txBody>
          <a:bodyPr vert="horz" lIns="0" tIns="0" rIns="0" bIns="0" rtlCol="0">
            <a:noAutofit/>
          </a:bodyPr>
          <a:lstStyle>
            <a:lvl1pPr marL="17145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1pPr>
            <a:lvl2pPr marL="50400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2pPr>
            <a:lvl3pPr marL="75600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3pPr>
            <a:lvl4pPr marL="100800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4pPr>
            <a:lvl5pPr marL="126000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2700" b="1" dirty="0">
                <a:solidFill>
                  <a:schemeClr val="bg1"/>
                </a:solidFill>
              </a:rPr>
              <a:t>Why is more collaboration needed?</a:t>
            </a:r>
            <a:br>
              <a:rPr lang="en-GB" sz="2700" b="1" dirty="0">
                <a:solidFill>
                  <a:schemeClr val="bg1"/>
                </a:solidFill>
              </a:rPr>
            </a:br>
            <a:endParaRPr lang="en-GB" sz="2700" b="1" dirty="0">
              <a:solidFill>
                <a:schemeClr val="bg1"/>
              </a:solidFill>
            </a:endParaRPr>
          </a:p>
        </p:txBody>
      </p:sp>
      <p:sp>
        <p:nvSpPr>
          <p:cNvPr id="13" name="Prostokąt 12">
            <a:extLst>
              <a:ext uri="{FF2B5EF4-FFF2-40B4-BE49-F238E27FC236}">
                <a16:creationId xmlns:a16="http://schemas.microsoft.com/office/drawing/2014/main" id="{BDDBBABA-10B3-454D-AA2F-50AD5F0C0A5E}"/>
              </a:ext>
            </a:extLst>
          </p:cNvPr>
          <p:cNvSpPr/>
          <p:nvPr/>
        </p:nvSpPr>
        <p:spPr>
          <a:xfrm>
            <a:off x="160685" y="2703685"/>
            <a:ext cx="8814639" cy="138892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753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3" descr="Eress_image_09.tif">
            <a:extLst>
              <a:ext uri="{FF2B5EF4-FFF2-40B4-BE49-F238E27FC236}">
                <a16:creationId xmlns:a16="http://schemas.microsoft.com/office/drawing/2014/main" id="{1A651633-4984-4424-B458-73B65C778674}"/>
              </a:ext>
            </a:extLst>
          </p:cNvPr>
          <p:cNvPicPr>
            <a:picLocks noChangeAspect="1"/>
          </p:cNvPicPr>
          <p:nvPr/>
        </p:nvPicPr>
        <p:blipFill>
          <a:blip r:embed="rId3">
            <a:extLst>
              <a:ext uri="{28A0092B-C50C-407E-A947-70E740481C1C}">
                <a14:useLocalDpi xmlns:a14="http://schemas.microsoft.com/office/drawing/2010/main" val="0"/>
              </a:ext>
            </a:extLst>
          </a:blip>
          <a:srcRect l="3854" r="725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rostokąt 13">
            <a:extLst>
              <a:ext uri="{FF2B5EF4-FFF2-40B4-BE49-F238E27FC236}">
                <a16:creationId xmlns:a16="http://schemas.microsoft.com/office/drawing/2014/main" id="{FFB7DAE2-27A7-4C60-A584-BC50AF31DCD2}"/>
              </a:ext>
            </a:extLst>
          </p:cNvPr>
          <p:cNvSpPr/>
          <p:nvPr/>
        </p:nvSpPr>
        <p:spPr>
          <a:xfrm>
            <a:off x="0" y="0"/>
            <a:ext cx="6461760" cy="6858000"/>
          </a:xfrm>
          <a:prstGeom prst="rect">
            <a:avLst/>
          </a:prstGeom>
          <a:solidFill>
            <a:srgbClr val="003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lassholder for tekst 7">
            <a:extLst>
              <a:ext uri="{FF2B5EF4-FFF2-40B4-BE49-F238E27FC236}">
                <a16:creationId xmlns:a16="http://schemas.microsoft.com/office/drawing/2014/main" id="{63759ADC-FD92-4DC9-8929-3E26C44A3AD3}"/>
              </a:ext>
            </a:extLst>
          </p:cNvPr>
          <p:cNvSpPr txBox="1">
            <a:spLocks/>
          </p:cNvSpPr>
          <p:nvPr/>
        </p:nvSpPr>
        <p:spPr>
          <a:xfrm>
            <a:off x="720090" y="2059607"/>
            <a:ext cx="6552952" cy="2443295"/>
          </a:xfrm>
          <a:prstGeom prst="rect">
            <a:avLst/>
          </a:prstGeom>
        </p:spPr>
        <p:txBody>
          <a:bodyPr vert="horz" lIns="0" tIns="0" rIns="0" bIns="0" rtlCol="0">
            <a:normAutofit/>
          </a:bodyPr>
          <a:lstStyle>
            <a:lvl1pPr marL="17145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1pPr>
            <a:lvl2pPr marL="50400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2pPr>
            <a:lvl3pPr marL="75600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3pPr>
            <a:lvl4pPr marL="100800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4pPr>
            <a:lvl5pPr marL="126000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600"/>
              </a:spcBef>
              <a:spcAft>
                <a:spcPts val="600"/>
              </a:spcAft>
              <a:buNone/>
            </a:pPr>
            <a:r>
              <a:rPr lang="en-GB" b="1" dirty="0">
                <a:solidFill>
                  <a:schemeClr val="bg1"/>
                </a:solidFill>
              </a:rPr>
              <a:t>Eress</a:t>
            </a:r>
          </a:p>
          <a:p>
            <a:pPr>
              <a:spcBef>
                <a:spcPts val="600"/>
              </a:spcBef>
              <a:spcAft>
                <a:spcPts val="600"/>
              </a:spcAft>
            </a:pPr>
            <a:r>
              <a:rPr lang="en-GB" dirty="0">
                <a:solidFill>
                  <a:schemeClr val="bg1"/>
                </a:solidFill>
              </a:rPr>
              <a:t>Reduced emissions </a:t>
            </a:r>
          </a:p>
          <a:p>
            <a:pPr>
              <a:spcBef>
                <a:spcPts val="600"/>
              </a:spcBef>
              <a:spcAft>
                <a:spcPts val="600"/>
              </a:spcAft>
            </a:pPr>
            <a:r>
              <a:rPr lang="en-GB" dirty="0">
                <a:solidFill>
                  <a:schemeClr val="bg1"/>
                </a:solidFill>
              </a:rPr>
              <a:t>Correct billing</a:t>
            </a:r>
          </a:p>
          <a:p>
            <a:pPr>
              <a:spcBef>
                <a:spcPts val="600"/>
              </a:spcBef>
              <a:spcAft>
                <a:spcPts val="600"/>
              </a:spcAft>
            </a:pPr>
            <a:r>
              <a:rPr lang="en-GB" dirty="0">
                <a:solidFill>
                  <a:schemeClr val="bg1"/>
                </a:solidFill>
              </a:rPr>
              <a:t>Swift implementation </a:t>
            </a:r>
          </a:p>
          <a:p>
            <a:pPr>
              <a:spcBef>
                <a:spcPts val="600"/>
              </a:spcBef>
              <a:spcAft>
                <a:spcPts val="600"/>
              </a:spcAft>
            </a:pPr>
            <a:r>
              <a:rPr lang="en-GB" dirty="0">
                <a:solidFill>
                  <a:schemeClr val="bg1"/>
                </a:solidFill>
              </a:rPr>
              <a:t>No learning curve </a:t>
            </a:r>
          </a:p>
          <a:p>
            <a:pPr>
              <a:spcBef>
                <a:spcPts val="600"/>
              </a:spcBef>
              <a:spcAft>
                <a:spcPts val="600"/>
              </a:spcAft>
            </a:pPr>
            <a:r>
              <a:rPr lang="en-GB" dirty="0">
                <a:solidFill>
                  <a:schemeClr val="bg1"/>
                </a:solidFill>
              </a:rPr>
              <a:t>Good economics </a:t>
            </a:r>
          </a:p>
        </p:txBody>
      </p:sp>
      <p:sp>
        <p:nvSpPr>
          <p:cNvPr id="7" name="Tytuł 6">
            <a:extLst>
              <a:ext uri="{FF2B5EF4-FFF2-40B4-BE49-F238E27FC236}">
                <a16:creationId xmlns:a16="http://schemas.microsoft.com/office/drawing/2014/main" id="{1A7A148B-8FDF-44A4-B002-DCB716E10020}"/>
              </a:ext>
            </a:extLst>
          </p:cNvPr>
          <p:cNvSpPr>
            <a:spLocks noGrp="1"/>
          </p:cNvSpPr>
          <p:nvPr>
            <p:ph type="title"/>
          </p:nvPr>
        </p:nvSpPr>
        <p:spPr>
          <a:xfrm>
            <a:off x="720090" y="402781"/>
            <a:ext cx="7200900" cy="792099"/>
          </a:xfrm>
        </p:spPr>
        <p:txBody>
          <a:bodyPr/>
          <a:lstStyle/>
          <a:p>
            <a:r>
              <a:rPr lang="pl-PL" dirty="0">
                <a:solidFill>
                  <a:schemeClr val="bg1"/>
                </a:solidFill>
              </a:rPr>
              <a:t>The Solution</a:t>
            </a:r>
            <a:endParaRPr lang="en-GB" dirty="0">
              <a:solidFill>
                <a:schemeClr val="bg1"/>
              </a:solidFill>
            </a:endParaRPr>
          </a:p>
        </p:txBody>
      </p:sp>
      <p:sp>
        <p:nvSpPr>
          <p:cNvPr id="12" name="Plassholder for tekst 7">
            <a:extLst>
              <a:ext uri="{FF2B5EF4-FFF2-40B4-BE49-F238E27FC236}">
                <a16:creationId xmlns:a16="http://schemas.microsoft.com/office/drawing/2014/main" id="{5ACEDEFB-6C67-4E65-9E37-A8DA6AD807E4}"/>
              </a:ext>
            </a:extLst>
          </p:cNvPr>
          <p:cNvSpPr txBox="1">
            <a:spLocks/>
          </p:cNvSpPr>
          <p:nvPr/>
        </p:nvSpPr>
        <p:spPr>
          <a:xfrm>
            <a:off x="469859" y="3428999"/>
            <a:ext cx="6380646" cy="2443295"/>
          </a:xfrm>
          <a:prstGeom prst="rect">
            <a:avLst/>
          </a:prstGeom>
        </p:spPr>
        <p:txBody>
          <a:bodyPr vert="horz" lIns="0" tIns="0" rIns="0" bIns="0" rtlCol="0">
            <a:noAutofit/>
          </a:bodyPr>
          <a:lstStyle>
            <a:lvl1pPr marL="17145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1pPr>
            <a:lvl2pPr marL="50400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2pPr>
            <a:lvl3pPr marL="75600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3pPr>
            <a:lvl4pPr marL="100800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4pPr>
            <a:lvl5pPr marL="1260000" indent="-252000" algn="l" defTabSz="685800" rtl="0" eaLnBrk="1" latinLnBrk="0" hangingPunct="1">
              <a:lnSpc>
                <a:spcPct val="100000"/>
              </a:lnSpc>
              <a:spcBef>
                <a:spcPts val="0"/>
              </a:spcBef>
              <a:buFont typeface="Wingdings 2" panose="05020102010507070707" pitchFamily="18" charset="2"/>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spcBef>
                <a:spcPts val="600"/>
              </a:spcBef>
              <a:spcAft>
                <a:spcPts val="600"/>
              </a:spcAft>
              <a:buNone/>
            </a:pPr>
            <a:endParaRPr lang="en-GB" sz="1000" dirty="0">
              <a:solidFill>
                <a:srgbClr val="002060"/>
              </a:solidFill>
            </a:endParaRPr>
          </a:p>
        </p:txBody>
      </p:sp>
    </p:spTree>
    <p:extLst>
      <p:ext uri="{BB962C8B-B14F-4D97-AF65-F5344CB8AC3E}">
        <p14:creationId xmlns:p14="http://schemas.microsoft.com/office/powerpoint/2010/main" val="54094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objekt 3" descr="Eress_image_06.tif">
            <a:extLst>
              <a:ext uri="{FF2B5EF4-FFF2-40B4-BE49-F238E27FC236}">
                <a16:creationId xmlns:a16="http://schemas.microsoft.com/office/drawing/2014/main" id="{7D24FE48-357F-48CE-85FD-0252B4FDCFFC}"/>
              </a:ext>
            </a:extLst>
          </p:cNvPr>
          <p:cNvPicPr>
            <a:picLocks noChangeAspect="1"/>
          </p:cNvPicPr>
          <p:nvPr/>
        </p:nvPicPr>
        <p:blipFill>
          <a:blip r:embed="rId3">
            <a:extLst>
              <a:ext uri="{28A0092B-C50C-407E-A947-70E740481C1C}">
                <a14:useLocalDpi xmlns:a14="http://schemas.microsoft.com/office/drawing/2010/main" val="0"/>
              </a:ext>
            </a:extLst>
          </a:blip>
          <a:srcRect r="1144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rostokąt 14">
            <a:extLst>
              <a:ext uri="{FF2B5EF4-FFF2-40B4-BE49-F238E27FC236}">
                <a16:creationId xmlns:a16="http://schemas.microsoft.com/office/drawing/2014/main" id="{1133433C-8CED-46E6-ADAE-88C0C9990013}"/>
              </a:ext>
            </a:extLst>
          </p:cNvPr>
          <p:cNvSpPr/>
          <p:nvPr/>
        </p:nvSpPr>
        <p:spPr>
          <a:xfrm>
            <a:off x="0" y="0"/>
            <a:ext cx="6397536" cy="692038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ytuł 6">
            <a:extLst>
              <a:ext uri="{FF2B5EF4-FFF2-40B4-BE49-F238E27FC236}">
                <a16:creationId xmlns:a16="http://schemas.microsoft.com/office/drawing/2014/main" id="{1A7A148B-8FDF-44A4-B002-DCB716E10020}"/>
              </a:ext>
            </a:extLst>
          </p:cNvPr>
          <p:cNvSpPr>
            <a:spLocks noGrp="1"/>
          </p:cNvSpPr>
          <p:nvPr>
            <p:ph type="title"/>
          </p:nvPr>
        </p:nvSpPr>
        <p:spPr>
          <a:xfrm>
            <a:off x="656656" y="198261"/>
            <a:ext cx="7200900" cy="792099"/>
          </a:xfrm>
        </p:spPr>
        <p:txBody>
          <a:bodyPr/>
          <a:lstStyle/>
          <a:p>
            <a:r>
              <a:rPr lang="pl-PL" dirty="0"/>
              <a:t>Why </a:t>
            </a:r>
            <a:r>
              <a:rPr lang="en-GB" dirty="0"/>
              <a:t>Erex: </a:t>
            </a:r>
            <a:r>
              <a:rPr lang="pl-PL" dirty="0"/>
              <a:t>Train Operators</a:t>
            </a:r>
            <a:endParaRPr lang="en-GB" dirty="0"/>
          </a:p>
        </p:txBody>
      </p:sp>
      <p:grpSp>
        <p:nvGrpSpPr>
          <p:cNvPr id="2" name="Grupa 1">
            <a:extLst>
              <a:ext uri="{FF2B5EF4-FFF2-40B4-BE49-F238E27FC236}">
                <a16:creationId xmlns:a16="http://schemas.microsoft.com/office/drawing/2014/main" id="{F3822F10-C373-42E2-9384-29442F4E5DE5}"/>
              </a:ext>
            </a:extLst>
          </p:cNvPr>
          <p:cNvGrpSpPr/>
          <p:nvPr/>
        </p:nvGrpSpPr>
        <p:grpSpPr>
          <a:xfrm>
            <a:off x="623323" y="1587886"/>
            <a:ext cx="3101309" cy="1016849"/>
            <a:chOff x="444057" y="1181719"/>
            <a:chExt cx="4074423" cy="1335911"/>
          </a:xfrm>
        </p:grpSpPr>
        <p:sp>
          <p:nvSpPr>
            <p:cNvPr id="17" name="Rectangle 32">
              <a:extLst>
                <a:ext uri="{FF2B5EF4-FFF2-40B4-BE49-F238E27FC236}">
                  <a16:creationId xmlns:a16="http://schemas.microsoft.com/office/drawing/2014/main" id="{BC9B6DA0-B86D-4423-81E7-57064B31CBBE}"/>
                </a:ext>
              </a:extLst>
            </p:cNvPr>
            <p:cNvSpPr/>
            <p:nvPr/>
          </p:nvSpPr>
          <p:spPr>
            <a:xfrm>
              <a:off x="871433" y="1484542"/>
              <a:ext cx="3647047" cy="738738"/>
            </a:xfrm>
            <a:prstGeom prst="rect">
              <a:avLst/>
            </a:prstGeom>
            <a:solidFill>
              <a:schemeClr val="accent5">
                <a:lumMod val="20000"/>
                <a:lumOff val="80000"/>
              </a:schemeClr>
            </a:solidFill>
            <a:ln w="19050">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Oval 33">
              <a:extLst>
                <a:ext uri="{FF2B5EF4-FFF2-40B4-BE49-F238E27FC236}">
                  <a16:creationId xmlns:a16="http://schemas.microsoft.com/office/drawing/2014/main" id="{C824DF94-521C-4DD2-8C3F-0207C954CB39}"/>
                </a:ext>
              </a:extLst>
            </p:cNvPr>
            <p:cNvSpPr/>
            <p:nvPr/>
          </p:nvSpPr>
          <p:spPr>
            <a:xfrm>
              <a:off x="444057" y="1181719"/>
              <a:ext cx="1335911" cy="1335911"/>
            </a:xfrm>
            <a:prstGeom prst="ellipse">
              <a:avLst/>
            </a:prstGeom>
            <a:solidFill>
              <a:schemeClr val="bg1"/>
            </a:solidFill>
            <a:ln w="28575">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1" name="object 98">
            <a:extLst>
              <a:ext uri="{FF2B5EF4-FFF2-40B4-BE49-F238E27FC236}">
                <a16:creationId xmlns:a16="http://schemas.microsoft.com/office/drawing/2014/main" id="{29FF8888-1E20-4A99-884D-D716075B627B}"/>
              </a:ext>
            </a:extLst>
          </p:cNvPr>
          <p:cNvSpPr txBox="1"/>
          <p:nvPr/>
        </p:nvSpPr>
        <p:spPr>
          <a:xfrm>
            <a:off x="1796005" y="1841753"/>
            <a:ext cx="2093652" cy="509114"/>
          </a:xfrm>
          <a:prstGeom prst="rect">
            <a:avLst/>
          </a:prstGeom>
        </p:spPr>
        <p:txBody>
          <a:bodyPr vert="horz" wrap="square" lIns="0" tIns="16510" rIns="0" bIns="0" rtlCol="0">
            <a:spAutoFit/>
          </a:bodyPr>
          <a:lstStyle/>
          <a:p>
            <a:r>
              <a:rPr lang="en-GB" sz="1600" dirty="0">
                <a:solidFill>
                  <a:schemeClr val="tx1">
                    <a:lumMod val="75000"/>
                    <a:lumOff val="25000"/>
                  </a:schemeClr>
                </a:solidFill>
              </a:rPr>
              <a:t>Only pay for what you use</a:t>
            </a:r>
          </a:p>
        </p:txBody>
      </p:sp>
      <p:grpSp>
        <p:nvGrpSpPr>
          <p:cNvPr id="6" name="Grupa 5">
            <a:extLst>
              <a:ext uri="{FF2B5EF4-FFF2-40B4-BE49-F238E27FC236}">
                <a16:creationId xmlns:a16="http://schemas.microsoft.com/office/drawing/2014/main" id="{ABF1D28F-4AFD-46B6-B558-8F15327191CE}"/>
              </a:ext>
            </a:extLst>
          </p:cNvPr>
          <p:cNvGrpSpPr/>
          <p:nvPr/>
        </p:nvGrpSpPr>
        <p:grpSpPr>
          <a:xfrm>
            <a:off x="948627" y="1858048"/>
            <a:ext cx="366239" cy="523198"/>
            <a:chOff x="4691064" y="4838701"/>
            <a:chExt cx="477838" cy="682625"/>
          </a:xfrm>
        </p:grpSpPr>
        <p:sp>
          <p:nvSpPr>
            <p:cNvPr id="22" name="Freeform 141">
              <a:extLst>
                <a:ext uri="{FF2B5EF4-FFF2-40B4-BE49-F238E27FC236}">
                  <a16:creationId xmlns:a16="http://schemas.microsoft.com/office/drawing/2014/main" id="{E6ADB68E-0C85-4169-BB7F-209D4757B1E6}"/>
                </a:ext>
              </a:extLst>
            </p:cNvPr>
            <p:cNvSpPr>
              <a:spLocks/>
            </p:cNvSpPr>
            <p:nvPr/>
          </p:nvSpPr>
          <p:spPr bwMode="auto">
            <a:xfrm>
              <a:off x="4926014" y="4838701"/>
              <a:ext cx="173038" cy="139700"/>
            </a:xfrm>
            <a:custGeom>
              <a:avLst/>
              <a:gdLst>
                <a:gd name="T0" fmla="*/ 32 w 49"/>
                <a:gd name="T1" fmla="*/ 38 h 38"/>
                <a:gd name="T2" fmla="*/ 47 w 49"/>
                <a:gd name="T3" fmla="*/ 13 h 38"/>
                <a:gd name="T4" fmla="*/ 48 w 49"/>
                <a:gd name="T5" fmla="*/ 9 h 38"/>
                <a:gd name="T6" fmla="*/ 43 w 49"/>
                <a:gd name="T7" fmla="*/ 9 h 38"/>
                <a:gd name="T8" fmla="*/ 30 w 49"/>
                <a:gd name="T9" fmla="*/ 7 h 38"/>
                <a:gd name="T10" fmla="*/ 1 w 49"/>
                <a:gd name="T11" fmla="*/ 11 h 38"/>
                <a:gd name="T12" fmla="*/ 1 w 49"/>
                <a:gd name="T13" fmla="*/ 14 h 38"/>
                <a:gd name="T14" fmla="*/ 16 w 49"/>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8">
                  <a:moveTo>
                    <a:pt x="32" y="38"/>
                  </a:moveTo>
                  <a:cubicBezTo>
                    <a:pt x="37" y="31"/>
                    <a:pt x="45" y="16"/>
                    <a:pt x="47" y="13"/>
                  </a:cubicBezTo>
                  <a:cubicBezTo>
                    <a:pt x="48" y="11"/>
                    <a:pt x="49" y="10"/>
                    <a:pt x="48" y="9"/>
                  </a:cubicBezTo>
                  <a:cubicBezTo>
                    <a:pt x="47" y="8"/>
                    <a:pt x="45" y="8"/>
                    <a:pt x="43" y="9"/>
                  </a:cubicBezTo>
                  <a:cubicBezTo>
                    <a:pt x="40" y="10"/>
                    <a:pt x="35" y="9"/>
                    <a:pt x="30" y="7"/>
                  </a:cubicBezTo>
                  <a:cubicBezTo>
                    <a:pt x="21" y="5"/>
                    <a:pt x="6" y="0"/>
                    <a:pt x="1" y="11"/>
                  </a:cubicBezTo>
                  <a:cubicBezTo>
                    <a:pt x="0" y="12"/>
                    <a:pt x="0" y="12"/>
                    <a:pt x="1" y="14"/>
                  </a:cubicBezTo>
                  <a:cubicBezTo>
                    <a:pt x="4" y="16"/>
                    <a:pt x="11" y="31"/>
                    <a:pt x="16" y="38"/>
                  </a:cubicBezTo>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23" name="Freeform 142">
              <a:extLst>
                <a:ext uri="{FF2B5EF4-FFF2-40B4-BE49-F238E27FC236}">
                  <a16:creationId xmlns:a16="http://schemas.microsoft.com/office/drawing/2014/main" id="{A8921196-9F18-4C21-B76E-E555FA315C22}"/>
                </a:ext>
              </a:extLst>
            </p:cNvPr>
            <p:cNvSpPr>
              <a:spLocks/>
            </p:cNvSpPr>
            <p:nvPr/>
          </p:nvSpPr>
          <p:spPr bwMode="auto">
            <a:xfrm>
              <a:off x="4803776" y="4919663"/>
              <a:ext cx="139700" cy="58738"/>
            </a:xfrm>
            <a:custGeom>
              <a:avLst/>
              <a:gdLst>
                <a:gd name="T0" fmla="*/ 0 w 40"/>
                <a:gd name="T1" fmla="*/ 16 h 16"/>
                <a:gd name="T2" fmla="*/ 8 w 40"/>
                <a:gd name="T3" fmla="*/ 16 h 16"/>
                <a:gd name="T4" fmla="*/ 19 w 40"/>
                <a:gd name="T5" fmla="*/ 9 h 16"/>
                <a:gd name="T6" fmla="*/ 36 w 40"/>
                <a:gd name="T7" fmla="*/ 0 h 16"/>
                <a:gd name="T8" fmla="*/ 40 w 40"/>
                <a:gd name="T9" fmla="*/ 0 h 16"/>
              </a:gdLst>
              <a:ahLst/>
              <a:cxnLst>
                <a:cxn ang="0">
                  <a:pos x="T0" y="T1"/>
                </a:cxn>
                <a:cxn ang="0">
                  <a:pos x="T2" y="T3"/>
                </a:cxn>
                <a:cxn ang="0">
                  <a:pos x="T4" y="T5"/>
                </a:cxn>
                <a:cxn ang="0">
                  <a:pos x="T6" y="T7"/>
                </a:cxn>
                <a:cxn ang="0">
                  <a:pos x="T8" y="T9"/>
                </a:cxn>
              </a:cxnLst>
              <a:rect l="0" t="0" r="r" b="b"/>
              <a:pathLst>
                <a:path w="40" h="16">
                  <a:moveTo>
                    <a:pt x="0" y="16"/>
                  </a:moveTo>
                  <a:cubicBezTo>
                    <a:pt x="0" y="16"/>
                    <a:pt x="6" y="16"/>
                    <a:pt x="8" y="16"/>
                  </a:cubicBezTo>
                  <a:cubicBezTo>
                    <a:pt x="11" y="16"/>
                    <a:pt x="14" y="15"/>
                    <a:pt x="19" y="9"/>
                  </a:cubicBezTo>
                  <a:cubicBezTo>
                    <a:pt x="23" y="4"/>
                    <a:pt x="29" y="0"/>
                    <a:pt x="36" y="0"/>
                  </a:cubicBezTo>
                  <a:cubicBezTo>
                    <a:pt x="40" y="0"/>
                    <a:pt x="40" y="0"/>
                    <a:pt x="40" y="0"/>
                  </a:cubicBezTo>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24" name="Freeform 143">
              <a:extLst>
                <a:ext uri="{FF2B5EF4-FFF2-40B4-BE49-F238E27FC236}">
                  <a16:creationId xmlns:a16="http://schemas.microsoft.com/office/drawing/2014/main" id="{ACF2F1C7-B897-4F43-A222-8E3F17535EF0}"/>
                </a:ext>
              </a:extLst>
            </p:cNvPr>
            <p:cNvSpPr>
              <a:spLocks/>
            </p:cNvSpPr>
            <p:nvPr/>
          </p:nvSpPr>
          <p:spPr bwMode="auto">
            <a:xfrm>
              <a:off x="4803776" y="4978401"/>
              <a:ext cx="295275" cy="176213"/>
            </a:xfrm>
            <a:custGeom>
              <a:avLst/>
              <a:gdLst>
                <a:gd name="T0" fmla="*/ 48 w 84"/>
                <a:gd name="T1" fmla="*/ 0 h 48"/>
                <a:gd name="T2" fmla="*/ 72 w 84"/>
                <a:gd name="T3" fmla="*/ 0 h 48"/>
                <a:gd name="T4" fmla="*/ 84 w 84"/>
                <a:gd name="T5" fmla="*/ 8 h 48"/>
                <a:gd name="T6" fmla="*/ 76 w 84"/>
                <a:gd name="T7" fmla="*/ 48 h 48"/>
                <a:gd name="T8" fmla="*/ 32 w 84"/>
                <a:gd name="T9" fmla="*/ 48 h 48"/>
                <a:gd name="T10" fmla="*/ 11 w 84"/>
                <a:gd name="T11" fmla="*/ 40 h 48"/>
                <a:gd name="T12" fmla="*/ 0 w 84"/>
                <a:gd name="T13" fmla="*/ 40 h 48"/>
              </a:gdLst>
              <a:ahLst/>
              <a:cxnLst>
                <a:cxn ang="0">
                  <a:pos x="T0" y="T1"/>
                </a:cxn>
                <a:cxn ang="0">
                  <a:pos x="T2" y="T3"/>
                </a:cxn>
                <a:cxn ang="0">
                  <a:pos x="T4" y="T5"/>
                </a:cxn>
                <a:cxn ang="0">
                  <a:pos x="T6" y="T7"/>
                </a:cxn>
                <a:cxn ang="0">
                  <a:pos x="T8" y="T9"/>
                </a:cxn>
                <a:cxn ang="0">
                  <a:pos x="T10" y="T11"/>
                </a:cxn>
                <a:cxn ang="0">
                  <a:pos x="T12" y="T13"/>
                </a:cxn>
              </a:cxnLst>
              <a:rect l="0" t="0" r="r" b="b"/>
              <a:pathLst>
                <a:path w="84" h="48">
                  <a:moveTo>
                    <a:pt x="48" y="0"/>
                  </a:moveTo>
                  <a:cubicBezTo>
                    <a:pt x="72" y="0"/>
                    <a:pt x="72" y="0"/>
                    <a:pt x="72" y="0"/>
                  </a:cubicBezTo>
                  <a:cubicBezTo>
                    <a:pt x="77" y="0"/>
                    <a:pt x="84" y="3"/>
                    <a:pt x="84" y="8"/>
                  </a:cubicBezTo>
                  <a:cubicBezTo>
                    <a:pt x="84" y="23"/>
                    <a:pt x="83" y="48"/>
                    <a:pt x="76" y="48"/>
                  </a:cubicBezTo>
                  <a:cubicBezTo>
                    <a:pt x="66" y="48"/>
                    <a:pt x="32" y="48"/>
                    <a:pt x="32" y="48"/>
                  </a:cubicBezTo>
                  <a:cubicBezTo>
                    <a:pt x="23" y="48"/>
                    <a:pt x="15" y="40"/>
                    <a:pt x="11" y="40"/>
                  </a:cubicBezTo>
                  <a:cubicBezTo>
                    <a:pt x="7" y="40"/>
                    <a:pt x="0" y="40"/>
                    <a:pt x="0" y="40"/>
                  </a:cubicBezTo>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25" name="Rectangle 144">
              <a:extLst>
                <a:ext uri="{FF2B5EF4-FFF2-40B4-BE49-F238E27FC236}">
                  <a16:creationId xmlns:a16="http://schemas.microsoft.com/office/drawing/2014/main" id="{69CF880F-0B7B-4B46-B34C-466E475B559F}"/>
                </a:ext>
              </a:extLst>
            </p:cNvPr>
            <p:cNvSpPr>
              <a:spLocks noChangeArrowheads="1"/>
            </p:cNvSpPr>
            <p:nvPr/>
          </p:nvSpPr>
          <p:spPr bwMode="auto">
            <a:xfrm>
              <a:off x="4691064" y="4948238"/>
              <a:ext cx="112713" cy="192088"/>
            </a:xfrm>
            <a:prstGeom prst="rect">
              <a:avLst/>
            </a:pr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26" name="Line 145">
              <a:extLst>
                <a:ext uri="{FF2B5EF4-FFF2-40B4-BE49-F238E27FC236}">
                  <a16:creationId xmlns:a16="http://schemas.microsoft.com/office/drawing/2014/main" id="{74E97FF8-33E4-4179-9C42-B9B37D192A20}"/>
                </a:ext>
              </a:extLst>
            </p:cNvPr>
            <p:cNvSpPr>
              <a:spLocks noChangeShapeType="1"/>
            </p:cNvSpPr>
            <p:nvPr/>
          </p:nvSpPr>
          <p:spPr bwMode="auto">
            <a:xfrm>
              <a:off x="4748214" y="4992688"/>
              <a:ext cx="0" cy="30163"/>
            </a:xfrm>
            <a:prstGeom prst="line">
              <a:avLst/>
            </a:prstGeom>
            <a:noFill/>
            <a:ln w="28575" cap="flat">
              <a:solidFill>
                <a:srgbClr val="39B54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27" name="Freeform 146">
              <a:extLst>
                <a:ext uri="{FF2B5EF4-FFF2-40B4-BE49-F238E27FC236}">
                  <a16:creationId xmlns:a16="http://schemas.microsoft.com/office/drawing/2014/main" id="{D91CCBA9-5D42-44C5-AE9A-96E3C7E98A3B}"/>
                </a:ext>
              </a:extLst>
            </p:cNvPr>
            <p:cNvSpPr>
              <a:spLocks/>
            </p:cNvSpPr>
            <p:nvPr/>
          </p:nvSpPr>
          <p:spPr bwMode="auto">
            <a:xfrm>
              <a:off x="4818064" y="5154613"/>
              <a:ext cx="350838" cy="366713"/>
            </a:xfrm>
            <a:custGeom>
              <a:avLst/>
              <a:gdLst>
                <a:gd name="T0" fmla="*/ 68 w 100"/>
                <a:gd name="T1" fmla="*/ 0 h 100"/>
                <a:gd name="T2" fmla="*/ 100 w 100"/>
                <a:gd name="T3" fmla="*/ 56 h 100"/>
                <a:gd name="T4" fmla="*/ 50 w 100"/>
                <a:gd name="T5" fmla="*/ 100 h 100"/>
                <a:gd name="T6" fmla="*/ 0 w 100"/>
                <a:gd name="T7" fmla="*/ 56 h 100"/>
                <a:gd name="T8" fmla="*/ 32 w 100"/>
                <a:gd name="T9" fmla="*/ 0 h 100"/>
              </a:gdLst>
              <a:ahLst/>
              <a:cxnLst>
                <a:cxn ang="0">
                  <a:pos x="T0" y="T1"/>
                </a:cxn>
                <a:cxn ang="0">
                  <a:pos x="T2" y="T3"/>
                </a:cxn>
                <a:cxn ang="0">
                  <a:pos x="T4" y="T5"/>
                </a:cxn>
                <a:cxn ang="0">
                  <a:pos x="T6" y="T7"/>
                </a:cxn>
                <a:cxn ang="0">
                  <a:pos x="T8" y="T9"/>
                </a:cxn>
              </a:cxnLst>
              <a:rect l="0" t="0" r="r" b="b"/>
              <a:pathLst>
                <a:path w="100" h="100">
                  <a:moveTo>
                    <a:pt x="68" y="0"/>
                  </a:moveTo>
                  <a:cubicBezTo>
                    <a:pt x="83" y="16"/>
                    <a:pt x="100" y="35"/>
                    <a:pt x="100" y="56"/>
                  </a:cubicBezTo>
                  <a:cubicBezTo>
                    <a:pt x="100" y="83"/>
                    <a:pt x="81" y="100"/>
                    <a:pt x="50" y="100"/>
                  </a:cubicBezTo>
                  <a:cubicBezTo>
                    <a:pt x="19" y="100"/>
                    <a:pt x="0" y="83"/>
                    <a:pt x="0" y="56"/>
                  </a:cubicBezTo>
                  <a:cubicBezTo>
                    <a:pt x="0" y="35"/>
                    <a:pt x="17" y="16"/>
                    <a:pt x="32" y="0"/>
                  </a:cubicBezTo>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28" name="Freeform 147">
              <a:extLst>
                <a:ext uri="{FF2B5EF4-FFF2-40B4-BE49-F238E27FC236}">
                  <a16:creationId xmlns:a16="http://schemas.microsoft.com/office/drawing/2014/main" id="{FC46657E-F2C9-444E-92D7-54FD967767D7}"/>
                </a:ext>
              </a:extLst>
            </p:cNvPr>
            <p:cNvSpPr>
              <a:spLocks/>
            </p:cNvSpPr>
            <p:nvPr/>
          </p:nvSpPr>
          <p:spPr bwMode="auto">
            <a:xfrm>
              <a:off x="4902201" y="5256213"/>
              <a:ext cx="69850" cy="74613"/>
            </a:xfrm>
            <a:custGeom>
              <a:avLst/>
              <a:gdLst>
                <a:gd name="T0" fmla="*/ 20 w 20"/>
                <a:gd name="T1" fmla="*/ 12 h 20"/>
                <a:gd name="T2" fmla="*/ 12 w 20"/>
                <a:gd name="T3" fmla="*/ 20 h 20"/>
                <a:gd name="T4" fmla="*/ 8 w 20"/>
                <a:gd name="T5" fmla="*/ 20 h 20"/>
                <a:gd name="T6" fmla="*/ 0 w 20"/>
                <a:gd name="T7" fmla="*/ 12 h 20"/>
                <a:gd name="T8" fmla="*/ 0 w 20"/>
                <a:gd name="T9" fmla="*/ 8 h 20"/>
                <a:gd name="T10" fmla="*/ 8 w 20"/>
                <a:gd name="T11" fmla="*/ 0 h 20"/>
                <a:gd name="T12" fmla="*/ 12 w 20"/>
                <a:gd name="T13" fmla="*/ 0 h 20"/>
                <a:gd name="T14" fmla="*/ 20 w 20"/>
                <a:gd name="T15" fmla="*/ 8 h 20"/>
                <a:gd name="T16" fmla="*/ 20 w 20"/>
                <a:gd name="T17"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0">
                  <a:moveTo>
                    <a:pt x="20" y="12"/>
                  </a:moveTo>
                  <a:cubicBezTo>
                    <a:pt x="20" y="16"/>
                    <a:pt x="16" y="20"/>
                    <a:pt x="12" y="20"/>
                  </a:cubicBezTo>
                  <a:cubicBezTo>
                    <a:pt x="8" y="20"/>
                    <a:pt x="8" y="20"/>
                    <a:pt x="8" y="20"/>
                  </a:cubicBezTo>
                  <a:cubicBezTo>
                    <a:pt x="4" y="20"/>
                    <a:pt x="0" y="16"/>
                    <a:pt x="0" y="12"/>
                  </a:cubicBezTo>
                  <a:cubicBezTo>
                    <a:pt x="0" y="8"/>
                    <a:pt x="0" y="8"/>
                    <a:pt x="0" y="8"/>
                  </a:cubicBezTo>
                  <a:cubicBezTo>
                    <a:pt x="0" y="4"/>
                    <a:pt x="4" y="0"/>
                    <a:pt x="8" y="0"/>
                  </a:cubicBezTo>
                  <a:cubicBezTo>
                    <a:pt x="12" y="0"/>
                    <a:pt x="12" y="0"/>
                    <a:pt x="12" y="0"/>
                  </a:cubicBezTo>
                  <a:cubicBezTo>
                    <a:pt x="16" y="0"/>
                    <a:pt x="20" y="4"/>
                    <a:pt x="20" y="8"/>
                  </a:cubicBezTo>
                  <a:lnTo>
                    <a:pt x="20" y="12"/>
                  </a:lnTo>
                  <a:close/>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29" name="Freeform 148">
              <a:extLst>
                <a:ext uri="{FF2B5EF4-FFF2-40B4-BE49-F238E27FC236}">
                  <a16:creationId xmlns:a16="http://schemas.microsoft.com/office/drawing/2014/main" id="{B7013855-CC21-46E3-B07F-B79001CDA289}"/>
                </a:ext>
              </a:extLst>
            </p:cNvPr>
            <p:cNvSpPr>
              <a:spLocks/>
            </p:cNvSpPr>
            <p:nvPr/>
          </p:nvSpPr>
          <p:spPr bwMode="auto">
            <a:xfrm>
              <a:off x="5027614" y="5359401"/>
              <a:ext cx="71438" cy="73025"/>
            </a:xfrm>
            <a:custGeom>
              <a:avLst/>
              <a:gdLst>
                <a:gd name="T0" fmla="*/ 20 w 20"/>
                <a:gd name="T1" fmla="*/ 12 h 20"/>
                <a:gd name="T2" fmla="*/ 12 w 20"/>
                <a:gd name="T3" fmla="*/ 20 h 20"/>
                <a:gd name="T4" fmla="*/ 8 w 20"/>
                <a:gd name="T5" fmla="*/ 20 h 20"/>
                <a:gd name="T6" fmla="*/ 0 w 20"/>
                <a:gd name="T7" fmla="*/ 12 h 20"/>
                <a:gd name="T8" fmla="*/ 0 w 20"/>
                <a:gd name="T9" fmla="*/ 8 h 20"/>
                <a:gd name="T10" fmla="*/ 8 w 20"/>
                <a:gd name="T11" fmla="*/ 0 h 20"/>
                <a:gd name="T12" fmla="*/ 12 w 20"/>
                <a:gd name="T13" fmla="*/ 0 h 20"/>
                <a:gd name="T14" fmla="*/ 20 w 20"/>
                <a:gd name="T15" fmla="*/ 8 h 20"/>
                <a:gd name="T16" fmla="*/ 20 w 20"/>
                <a:gd name="T17"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0">
                  <a:moveTo>
                    <a:pt x="20" y="12"/>
                  </a:moveTo>
                  <a:cubicBezTo>
                    <a:pt x="20" y="16"/>
                    <a:pt x="16" y="20"/>
                    <a:pt x="12" y="20"/>
                  </a:cubicBezTo>
                  <a:cubicBezTo>
                    <a:pt x="8" y="20"/>
                    <a:pt x="8" y="20"/>
                    <a:pt x="8" y="20"/>
                  </a:cubicBezTo>
                  <a:cubicBezTo>
                    <a:pt x="4" y="20"/>
                    <a:pt x="0" y="16"/>
                    <a:pt x="0" y="12"/>
                  </a:cubicBezTo>
                  <a:cubicBezTo>
                    <a:pt x="0" y="8"/>
                    <a:pt x="0" y="8"/>
                    <a:pt x="0" y="8"/>
                  </a:cubicBezTo>
                  <a:cubicBezTo>
                    <a:pt x="0" y="4"/>
                    <a:pt x="4" y="0"/>
                    <a:pt x="8" y="0"/>
                  </a:cubicBezTo>
                  <a:cubicBezTo>
                    <a:pt x="12" y="0"/>
                    <a:pt x="12" y="0"/>
                    <a:pt x="12" y="0"/>
                  </a:cubicBezTo>
                  <a:cubicBezTo>
                    <a:pt x="16" y="0"/>
                    <a:pt x="20" y="4"/>
                    <a:pt x="20" y="8"/>
                  </a:cubicBezTo>
                  <a:lnTo>
                    <a:pt x="20" y="12"/>
                  </a:lnTo>
                  <a:close/>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30" name="Line 149">
              <a:extLst>
                <a:ext uri="{FF2B5EF4-FFF2-40B4-BE49-F238E27FC236}">
                  <a16:creationId xmlns:a16="http://schemas.microsoft.com/office/drawing/2014/main" id="{80613916-C9D5-4DA3-8598-A61EAB831E1E}"/>
                </a:ext>
              </a:extLst>
            </p:cNvPr>
            <p:cNvSpPr>
              <a:spLocks noChangeShapeType="1"/>
            </p:cNvSpPr>
            <p:nvPr/>
          </p:nvSpPr>
          <p:spPr bwMode="auto">
            <a:xfrm flipV="1">
              <a:off x="4943476" y="5241926"/>
              <a:ext cx="112713" cy="206375"/>
            </a:xfrm>
            <a:prstGeom prst="line">
              <a:avLst/>
            </a:prstGeom>
            <a:noFill/>
            <a:ln w="28575" cap="flat">
              <a:solidFill>
                <a:srgbClr val="39B54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grpSp>
      <p:grpSp>
        <p:nvGrpSpPr>
          <p:cNvPr id="31" name="Grupa 30">
            <a:extLst>
              <a:ext uri="{FF2B5EF4-FFF2-40B4-BE49-F238E27FC236}">
                <a16:creationId xmlns:a16="http://schemas.microsoft.com/office/drawing/2014/main" id="{71AF2548-78EE-470B-B258-68BC74850563}"/>
              </a:ext>
            </a:extLst>
          </p:cNvPr>
          <p:cNvGrpSpPr/>
          <p:nvPr/>
        </p:nvGrpSpPr>
        <p:grpSpPr>
          <a:xfrm>
            <a:off x="623322" y="2869423"/>
            <a:ext cx="3101310" cy="1016849"/>
            <a:chOff x="444057" y="1181719"/>
            <a:chExt cx="4074425" cy="1335911"/>
          </a:xfrm>
        </p:grpSpPr>
        <p:sp>
          <p:nvSpPr>
            <p:cNvPr id="32" name="Rectangle 32">
              <a:extLst>
                <a:ext uri="{FF2B5EF4-FFF2-40B4-BE49-F238E27FC236}">
                  <a16:creationId xmlns:a16="http://schemas.microsoft.com/office/drawing/2014/main" id="{B77F057D-3EB0-4B8B-AFE6-48AB04BFAA6C}"/>
                </a:ext>
              </a:extLst>
            </p:cNvPr>
            <p:cNvSpPr/>
            <p:nvPr/>
          </p:nvSpPr>
          <p:spPr>
            <a:xfrm>
              <a:off x="548175" y="1484542"/>
              <a:ext cx="3970307" cy="738738"/>
            </a:xfrm>
            <a:prstGeom prst="rect">
              <a:avLst/>
            </a:prstGeom>
            <a:solidFill>
              <a:srgbClr val="E6E6E6"/>
            </a:solidFill>
            <a:ln w="19050">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Oval 33">
              <a:extLst>
                <a:ext uri="{FF2B5EF4-FFF2-40B4-BE49-F238E27FC236}">
                  <a16:creationId xmlns:a16="http://schemas.microsoft.com/office/drawing/2014/main" id="{A37F70F6-B07D-4BE0-910E-95B756666B99}"/>
                </a:ext>
              </a:extLst>
            </p:cNvPr>
            <p:cNvSpPr/>
            <p:nvPr/>
          </p:nvSpPr>
          <p:spPr>
            <a:xfrm>
              <a:off x="444057" y="1181719"/>
              <a:ext cx="1335911" cy="1335911"/>
            </a:xfrm>
            <a:prstGeom prst="ellipse">
              <a:avLst/>
            </a:prstGeom>
            <a:solidFill>
              <a:schemeClr val="bg1"/>
            </a:solidFill>
            <a:ln w="28575">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4" name="object 98">
            <a:extLst>
              <a:ext uri="{FF2B5EF4-FFF2-40B4-BE49-F238E27FC236}">
                <a16:creationId xmlns:a16="http://schemas.microsoft.com/office/drawing/2014/main" id="{FC3749D0-B0DF-4F5F-8AF5-8FA67D199111}"/>
              </a:ext>
            </a:extLst>
          </p:cNvPr>
          <p:cNvSpPr txBox="1"/>
          <p:nvPr/>
        </p:nvSpPr>
        <p:spPr>
          <a:xfrm>
            <a:off x="1835261" y="3246401"/>
            <a:ext cx="3022059" cy="262892"/>
          </a:xfrm>
          <a:prstGeom prst="rect">
            <a:avLst/>
          </a:prstGeom>
        </p:spPr>
        <p:txBody>
          <a:bodyPr vert="horz" wrap="square" lIns="0" tIns="16510" rIns="0" bIns="0" rtlCol="0">
            <a:spAutoFit/>
          </a:bodyPr>
          <a:lstStyle/>
          <a:p>
            <a:r>
              <a:rPr lang="pl-PL" sz="1600" dirty="0">
                <a:solidFill>
                  <a:schemeClr val="tx1">
                    <a:lumMod val="75000"/>
                    <a:lumOff val="25000"/>
                  </a:schemeClr>
                </a:solidFill>
              </a:rPr>
              <a:t>Smart driving</a:t>
            </a:r>
            <a:endParaRPr lang="en-GB" sz="1600" dirty="0">
              <a:solidFill>
                <a:schemeClr val="tx1">
                  <a:lumMod val="75000"/>
                  <a:lumOff val="25000"/>
                </a:schemeClr>
              </a:solidFill>
            </a:endParaRPr>
          </a:p>
        </p:txBody>
      </p:sp>
      <p:grpSp>
        <p:nvGrpSpPr>
          <p:cNvPr id="42" name="Grupa 41">
            <a:extLst>
              <a:ext uri="{FF2B5EF4-FFF2-40B4-BE49-F238E27FC236}">
                <a16:creationId xmlns:a16="http://schemas.microsoft.com/office/drawing/2014/main" id="{FF81EAC6-B743-4DAD-A8EB-B40E206096FE}"/>
              </a:ext>
            </a:extLst>
          </p:cNvPr>
          <p:cNvGrpSpPr/>
          <p:nvPr/>
        </p:nvGrpSpPr>
        <p:grpSpPr>
          <a:xfrm>
            <a:off x="656656" y="4272801"/>
            <a:ext cx="3101310" cy="1016849"/>
            <a:chOff x="444057" y="1181719"/>
            <a:chExt cx="4074426" cy="1335911"/>
          </a:xfrm>
        </p:grpSpPr>
        <p:sp>
          <p:nvSpPr>
            <p:cNvPr id="43" name="Rectangle 32">
              <a:extLst>
                <a:ext uri="{FF2B5EF4-FFF2-40B4-BE49-F238E27FC236}">
                  <a16:creationId xmlns:a16="http://schemas.microsoft.com/office/drawing/2014/main" id="{5729A35A-0749-450B-A108-669CC7A668C6}"/>
                </a:ext>
              </a:extLst>
            </p:cNvPr>
            <p:cNvSpPr/>
            <p:nvPr/>
          </p:nvSpPr>
          <p:spPr>
            <a:xfrm>
              <a:off x="916667" y="1461830"/>
              <a:ext cx="3601816" cy="738738"/>
            </a:xfrm>
            <a:prstGeom prst="rect">
              <a:avLst/>
            </a:prstGeom>
            <a:solidFill>
              <a:srgbClr val="E6E6E6"/>
            </a:solidFill>
            <a:ln w="19050">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Oval 33">
              <a:extLst>
                <a:ext uri="{FF2B5EF4-FFF2-40B4-BE49-F238E27FC236}">
                  <a16:creationId xmlns:a16="http://schemas.microsoft.com/office/drawing/2014/main" id="{C6560C59-8235-40B6-B9F5-C210018527D5}"/>
                </a:ext>
              </a:extLst>
            </p:cNvPr>
            <p:cNvSpPr/>
            <p:nvPr/>
          </p:nvSpPr>
          <p:spPr>
            <a:xfrm>
              <a:off x="444057" y="1181719"/>
              <a:ext cx="1335911" cy="1335911"/>
            </a:xfrm>
            <a:prstGeom prst="ellipse">
              <a:avLst/>
            </a:prstGeom>
            <a:solidFill>
              <a:schemeClr val="bg1"/>
            </a:solidFill>
            <a:ln w="28575">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5" name="object 98">
            <a:extLst>
              <a:ext uri="{FF2B5EF4-FFF2-40B4-BE49-F238E27FC236}">
                <a16:creationId xmlns:a16="http://schemas.microsoft.com/office/drawing/2014/main" id="{3CCE7288-E82D-471B-92A1-3F6935F53C9F}"/>
              </a:ext>
            </a:extLst>
          </p:cNvPr>
          <p:cNvSpPr txBox="1"/>
          <p:nvPr/>
        </p:nvSpPr>
        <p:spPr>
          <a:xfrm>
            <a:off x="1868595" y="4649779"/>
            <a:ext cx="3022059" cy="262892"/>
          </a:xfrm>
          <a:prstGeom prst="rect">
            <a:avLst/>
          </a:prstGeom>
        </p:spPr>
        <p:txBody>
          <a:bodyPr vert="horz" wrap="square" lIns="0" tIns="16510" rIns="0" bIns="0" rtlCol="0">
            <a:spAutoFit/>
          </a:bodyPr>
          <a:lstStyle/>
          <a:p>
            <a:r>
              <a:rPr lang="en-GB" sz="1600" dirty="0">
                <a:solidFill>
                  <a:schemeClr val="tx1">
                    <a:lumMod val="75000"/>
                    <a:lumOff val="25000"/>
                  </a:schemeClr>
                </a:solidFill>
              </a:rPr>
              <a:t>Total control </a:t>
            </a:r>
          </a:p>
        </p:txBody>
      </p:sp>
      <p:grpSp>
        <p:nvGrpSpPr>
          <p:cNvPr id="9" name="Grupa 8">
            <a:extLst>
              <a:ext uri="{FF2B5EF4-FFF2-40B4-BE49-F238E27FC236}">
                <a16:creationId xmlns:a16="http://schemas.microsoft.com/office/drawing/2014/main" id="{7F441636-DB33-4CBC-AF10-378695322F58}"/>
              </a:ext>
            </a:extLst>
          </p:cNvPr>
          <p:cNvGrpSpPr/>
          <p:nvPr/>
        </p:nvGrpSpPr>
        <p:grpSpPr>
          <a:xfrm>
            <a:off x="834244" y="4511098"/>
            <a:ext cx="644525" cy="571500"/>
            <a:chOff x="6894513" y="2549526"/>
            <a:chExt cx="644525" cy="571500"/>
          </a:xfrm>
        </p:grpSpPr>
        <p:sp>
          <p:nvSpPr>
            <p:cNvPr id="46" name="Oval 54">
              <a:extLst>
                <a:ext uri="{FF2B5EF4-FFF2-40B4-BE49-F238E27FC236}">
                  <a16:creationId xmlns:a16="http://schemas.microsoft.com/office/drawing/2014/main" id="{8D359575-B708-4FFA-A0A7-20EC58CB23ED}"/>
                </a:ext>
              </a:extLst>
            </p:cNvPr>
            <p:cNvSpPr>
              <a:spLocks noChangeArrowheads="1"/>
            </p:cNvSpPr>
            <p:nvPr/>
          </p:nvSpPr>
          <p:spPr bwMode="auto">
            <a:xfrm>
              <a:off x="7048501" y="2667001"/>
              <a:ext cx="336550" cy="350838"/>
            </a:xfrm>
            <a:prstGeom prst="ellipse">
              <a:avLst/>
            </a:pr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47" name="Freeform 55">
              <a:extLst>
                <a:ext uri="{FF2B5EF4-FFF2-40B4-BE49-F238E27FC236}">
                  <a16:creationId xmlns:a16="http://schemas.microsoft.com/office/drawing/2014/main" id="{CCC80FB0-78E1-40CD-89A1-81C139D494D8}"/>
                </a:ext>
              </a:extLst>
            </p:cNvPr>
            <p:cNvSpPr>
              <a:spLocks/>
            </p:cNvSpPr>
            <p:nvPr/>
          </p:nvSpPr>
          <p:spPr bwMode="auto">
            <a:xfrm>
              <a:off x="7146926" y="2768601"/>
              <a:ext cx="139700" cy="147638"/>
            </a:xfrm>
            <a:custGeom>
              <a:avLst/>
              <a:gdLst>
                <a:gd name="T0" fmla="*/ 12 w 40"/>
                <a:gd name="T1" fmla="*/ 2 h 40"/>
                <a:gd name="T2" fmla="*/ 20 w 40"/>
                <a:gd name="T3" fmla="*/ 0 h 40"/>
                <a:gd name="T4" fmla="*/ 40 w 40"/>
                <a:gd name="T5" fmla="*/ 20 h 40"/>
                <a:gd name="T6" fmla="*/ 20 w 40"/>
                <a:gd name="T7" fmla="*/ 40 h 40"/>
                <a:gd name="T8" fmla="*/ 0 w 40"/>
                <a:gd name="T9" fmla="*/ 20 h 40"/>
                <a:gd name="T10" fmla="*/ 2 w 40"/>
                <a:gd name="T11" fmla="*/ 12 h 40"/>
              </a:gdLst>
              <a:ahLst/>
              <a:cxnLst>
                <a:cxn ang="0">
                  <a:pos x="T0" y="T1"/>
                </a:cxn>
                <a:cxn ang="0">
                  <a:pos x="T2" y="T3"/>
                </a:cxn>
                <a:cxn ang="0">
                  <a:pos x="T4" y="T5"/>
                </a:cxn>
                <a:cxn ang="0">
                  <a:pos x="T6" y="T7"/>
                </a:cxn>
                <a:cxn ang="0">
                  <a:pos x="T8" y="T9"/>
                </a:cxn>
                <a:cxn ang="0">
                  <a:pos x="T10" y="T11"/>
                </a:cxn>
              </a:cxnLst>
              <a:rect l="0" t="0" r="r" b="b"/>
              <a:pathLst>
                <a:path w="40" h="40">
                  <a:moveTo>
                    <a:pt x="12" y="2"/>
                  </a:moveTo>
                  <a:cubicBezTo>
                    <a:pt x="14" y="1"/>
                    <a:pt x="17" y="0"/>
                    <a:pt x="20" y="0"/>
                  </a:cubicBezTo>
                  <a:cubicBezTo>
                    <a:pt x="31" y="0"/>
                    <a:pt x="40" y="9"/>
                    <a:pt x="40" y="20"/>
                  </a:cubicBezTo>
                  <a:cubicBezTo>
                    <a:pt x="40" y="31"/>
                    <a:pt x="31" y="40"/>
                    <a:pt x="20" y="40"/>
                  </a:cubicBezTo>
                  <a:cubicBezTo>
                    <a:pt x="9" y="40"/>
                    <a:pt x="0" y="31"/>
                    <a:pt x="0" y="20"/>
                  </a:cubicBezTo>
                  <a:cubicBezTo>
                    <a:pt x="0" y="17"/>
                    <a:pt x="1" y="14"/>
                    <a:pt x="2" y="12"/>
                  </a:cubicBezTo>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48" name="Freeform 56">
              <a:extLst>
                <a:ext uri="{FF2B5EF4-FFF2-40B4-BE49-F238E27FC236}">
                  <a16:creationId xmlns:a16="http://schemas.microsoft.com/office/drawing/2014/main" id="{4B66E2BD-CA72-4D35-AA17-C7A4EED7F544}"/>
                </a:ext>
              </a:extLst>
            </p:cNvPr>
            <p:cNvSpPr>
              <a:spLocks/>
            </p:cNvSpPr>
            <p:nvPr/>
          </p:nvSpPr>
          <p:spPr bwMode="auto">
            <a:xfrm>
              <a:off x="6894513" y="2667001"/>
              <a:ext cx="644525" cy="350838"/>
            </a:xfrm>
            <a:custGeom>
              <a:avLst/>
              <a:gdLst>
                <a:gd name="T0" fmla="*/ 184 w 184"/>
                <a:gd name="T1" fmla="*/ 48 h 96"/>
                <a:gd name="T2" fmla="*/ 108 w 184"/>
                <a:gd name="T3" fmla="*/ 94 h 96"/>
                <a:gd name="T4" fmla="*/ 92 w 184"/>
                <a:gd name="T5" fmla="*/ 96 h 96"/>
                <a:gd name="T6" fmla="*/ 0 w 184"/>
                <a:gd name="T7" fmla="*/ 48 h 96"/>
                <a:gd name="T8" fmla="*/ 92 w 184"/>
                <a:gd name="T9" fmla="*/ 0 h 96"/>
                <a:gd name="T10" fmla="*/ 184 w 184"/>
                <a:gd name="T11" fmla="*/ 48 h 96"/>
              </a:gdLst>
              <a:ahLst/>
              <a:cxnLst>
                <a:cxn ang="0">
                  <a:pos x="T0" y="T1"/>
                </a:cxn>
                <a:cxn ang="0">
                  <a:pos x="T2" y="T3"/>
                </a:cxn>
                <a:cxn ang="0">
                  <a:pos x="T4" y="T5"/>
                </a:cxn>
                <a:cxn ang="0">
                  <a:pos x="T6" y="T7"/>
                </a:cxn>
                <a:cxn ang="0">
                  <a:pos x="T8" y="T9"/>
                </a:cxn>
                <a:cxn ang="0">
                  <a:pos x="T10" y="T11"/>
                </a:cxn>
              </a:cxnLst>
              <a:rect l="0" t="0" r="r" b="b"/>
              <a:pathLst>
                <a:path w="184" h="96">
                  <a:moveTo>
                    <a:pt x="184" y="48"/>
                  </a:moveTo>
                  <a:cubicBezTo>
                    <a:pt x="184" y="48"/>
                    <a:pt x="151" y="86"/>
                    <a:pt x="108" y="94"/>
                  </a:cubicBezTo>
                  <a:cubicBezTo>
                    <a:pt x="103" y="95"/>
                    <a:pt x="97" y="96"/>
                    <a:pt x="92" y="96"/>
                  </a:cubicBezTo>
                  <a:cubicBezTo>
                    <a:pt x="41" y="96"/>
                    <a:pt x="0" y="48"/>
                    <a:pt x="0" y="48"/>
                  </a:cubicBezTo>
                  <a:cubicBezTo>
                    <a:pt x="0" y="48"/>
                    <a:pt x="41" y="0"/>
                    <a:pt x="92" y="0"/>
                  </a:cubicBezTo>
                  <a:cubicBezTo>
                    <a:pt x="143" y="0"/>
                    <a:pt x="184" y="48"/>
                    <a:pt x="184" y="48"/>
                  </a:cubicBezTo>
                  <a:close/>
                </a:path>
              </a:pathLst>
            </a:custGeom>
            <a:noFill/>
            <a:ln w="28575" cap="flat">
              <a:solidFill>
                <a:srgbClr val="39B54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49" name="Freeform 57">
              <a:extLst>
                <a:ext uri="{FF2B5EF4-FFF2-40B4-BE49-F238E27FC236}">
                  <a16:creationId xmlns:a16="http://schemas.microsoft.com/office/drawing/2014/main" id="{48AA206C-F81C-4492-98E2-F2CD4DAEF5CD}"/>
                </a:ext>
              </a:extLst>
            </p:cNvPr>
            <p:cNvSpPr>
              <a:spLocks/>
            </p:cNvSpPr>
            <p:nvPr/>
          </p:nvSpPr>
          <p:spPr bwMode="auto">
            <a:xfrm>
              <a:off x="6935788" y="2549526"/>
              <a:ext cx="112713" cy="103188"/>
            </a:xfrm>
            <a:custGeom>
              <a:avLst/>
              <a:gdLst>
                <a:gd name="T0" fmla="*/ 0 w 71"/>
                <a:gd name="T1" fmla="*/ 65 h 65"/>
                <a:gd name="T2" fmla="*/ 0 w 71"/>
                <a:gd name="T3" fmla="*/ 0 h 65"/>
                <a:gd name="T4" fmla="*/ 71 w 71"/>
                <a:gd name="T5" fmla="*/ 0 h 65"/>
              </a:gdLst>
              <a:ahLst/>
              <a:cxnLst>
                <a:cxn ang="0">
                  <a:pos x="T0" y="T1"/>
                </a:cxn>
                <a:cxn ang="0">
                  <a:pos x="T2" y="T3"/>
                </a:cxn>
                <a:cxn ang="0">
                  <a:pos x="T4" y="T5"/>
                </a:cxn>
              </a:cxnLst>
              <a:rect l="0" t="0" r="r" b="b"/>
              <a:pathLst>
                <a:path w="71" h="65">
                  <a:moveTo>
                    <a:pt x="0" y="65"/>
                  </a:moveTo>
                  <a:lnTo>
                    <a:pt x="0" y="0"/>
                  </a:lnTo>
                  <a:lnTo>
                    <a:pt x="71" y="0"/>
                  </a:lnTo>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0" name="Freeform 58">
              <a:extLst>
                <a:ext uri="{FF2B5EF4-FFF2-40B4-BE49-F238E27FC236}">
                  <a16:creationId xmlns:a16="http://schemas.microsoft.com/office/drawing/2014/main" id="{E227970F-FF4A-47FA-AC66-99E2937BF214}"/>
                </a:ext>
              </a:extLst>
            </p:cNvPr>
            <p:cNvSpPr>
              <a:spLocks/>
            </p:cNvSpPr>
            <p:nvPr/>
          </p:nvSpPr>
          <p:spPr bwMode="auto">
            <a:xfrm>
              <a:off x="6935788" y="3017838"/>
              <a:ext cx="112713" cy="103188"/>
            </a:xfrm>
            <a:custGeom>
              <a:avLst/>
              <a:gdLst>
                <a:gd name="T0" fmla="*/ 0 w 71"/>
                <a:gd name="T1" fmla="*/ 0 h 65"/>
                <a:gd name="T2" fmla="*/ 0 w 71"/>
                <a:gd name="T3" fmla="*/ 65 h 65"/>
                <a:gd name="T4" fmla="*/ 71 w 71"/>
                <a:gd name="T5" fmla="*/ 65 h 65"/>
              </a:gdLst>
              <a:ahLst/>
              <a:cxnLst>
                <a:cxn ang="0">
                  <a:pos x="T0" y="T1"/>
                </a:cxn>
                <a:cxn ang="0">
                  <a:pos x="T2" y="T3"/>
                </a:cxn>
                <a:cxn ang="0">
                  <a:pos x="T4" y="T5"/>
                </a:cxn>
              </a:cxnLst>
              <a:rect l="0" t="0" r="r" b="b"/>
              <a:pathLst>
                <a:path w="71" h="65">
                  <a:moveTo>
                    <a:pt x="0" y="0"/>
                  </a:moveTo>
                  <a:lnTo>
                    <a:pt x="0" y="65"/>
                  </a:lnTo>
                  <a:lnTo>
                    <a:pt x="71" y="65"/>
                  </a:lnTo>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1" name="Freeform 59">
              <a:extLst>
                <a:ext uri="{FF2B5EF4-FFF2-40B4-BE49-F238E27FC236}">
                  <a16:creationId xmlns:a16="http://schemas.microsoft.com/office/drawing/2014/main" id="{F33739EF-9ED8-4276-A43A-5FB128D39F50}"/>
                </a:ext>
              </a:extLst>
            </p:cNvPr>
            <p:cNvSpPr>
              <a:spLocks/>
            </p:cNvSpPr>
            <p:nvPr/>
          </p:nvSpPr>
          <p:spPr bwMode="auto">
            <a:xfrm>
              <a:off x="7385051" y="2549526"/>
              <a:ext cx="112713" cy="103188"/>
            </a:xfrm>
            <a:custGeom>
              <a:avLst/>
              <a:gdLst>
                <a:gd name="T0" fmla="*/ 71 w 71"/>
                <a:gd name="T1" fmla="*/ 65 h 65"/>
                <a:gd name="T2" fmla="*/ 71 w 71"/>
                <a:gd name="T3" fmla="*/ 0 h 65"/>
                <a:gd name="T4" fmla="*/ 0 w 71"/>
                <a:gd name="T5" fmla="*/ 0 h 65"/>
              </a:gdLst>
              <a:ahLst/>
              <a:cxnLst>
                <a:cxn ang="0">
                  <a:pos x="T0" y="T1"/>
                </a:cxn>
                <a:cxn ang="0">
                  <a:pos x="T2" y="T3"/>
                </a:cxn>
                <a:cxn ang="0">
                  <a:pos x="T4" y="T5"/>
                </a:cxn>
              </a:cxnLst>
              <a:rect l="0" t="0" r="r" b="b"/>
              <a:pathLst>
                <a:path w="71" h="65">
                  <a:moveTo>
                    <a:pt x="71" y="65"/>
                  </a:moveTo>
                  <a:lnTo>
                    <a:pt x="71" y="0"/>
                  </a:lnTo>
                  <a:lnTo>
                    <a:pt x="0" y="0"/>
                  </a:lnTo>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2" name="Freeform 60">
              <a:extLst>
                <a:ext uri="{FF2B5EF4-FFF2-40B4-BE49-F238E27FC236}">
                  <a16:creationId xmlns:a16="http://schemas.microsoft.com/office/drawing/2014/main" id="{3318DB52-DBEB-46F9-BB3D-29DA3A22A4B2}"/>
                </a:ext>
              </a:extLst>
            </p:cNvPr>
            <p:cNvSpPr>
              <a:spLocks/>
            </p:cNvSpPr>
            <p:nvPr/>
          </p:nvSpPr>
          <p:spPr bwMode="auto">
            <a:xfrm>
              <a:off x="7385051" y="3017838"/>
              <a:ext cx="112713" cy="103188"/>
            </a:xfrm>
            <a:custGeom>
              <a:avLst/>
              <a:gdLst>
                <a:gd name="T0" fmla="*/ 71 w 71"/>
                <a:gd name="T1" fmla="*/ 0 h 65"/>
                <a:gd name="T2" fmla="*/ 71 w 71"/>
                <a:gd name="T3" fmla="*/ 65 h 65"/>
                <a:gd name="T4" fmla="*/ 0 w 71"/>
                <a:gd name="T5" fmla="*/ 65 h 65"/>
              </a:gdLst>
              <a:ahLst/>
              <a:cxnLst>
                <a:cxn ang="0">
                  <a:pos x="T0" y="T1"/>
                </a:cxn>
                <a:cxn ang="0">
                  <a:pos x="T2" y="T3"/>
                </a:cxn>
                <a:cxn ang="0">
                  <a:pos x="T4" y="T5"/>
                </a:cxn>
              </a:cxnLst>
              <a:rect l="0" t="0" r="r" b="b"/>
              <a:pathLst>
                <a:path w="71" h="65">
                  <a:moveTo>
                    <a:pt x="71" y="0"/>
                  </a:moveTo>
                  <a:lnTo>
                    <a:pt x="71" y="65"/>
                  </a:lnTo>
                  <a:lnTo>
                    <a:pt x="0" y="65"/>
                  </a:lnTo>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grpSp>
        <p:nvGrpSpPr>
          <p:cNvPr id="54" name="Grupa 53">
            <a:extLst>
              <a:ext uri="{FF2B5EF4-FFF2-40B4-BE49-F238E27FC236}">
                <a16:creationId xmlns:a16="http://schemas.microsoft.com/office/drawing/2014/main" id="{A46038D9-12A8-42F2-A98F-F1BE8F5CD45A}"/>
              </a:ext>
            </a:extLst>
          </p:cNvPr>
          <p:cNvGrpSpPr/>
          <p:nvPr/>
        </p:nvGrpSpPr>
        <p:grpSpPr>
          <a:xfrm>
            <a:off x="4272401" y="1587886"/>
            <a:ext cx="3321106" cy="1016849"/>
            <a:chOff x="694644" y="1166365"/>
            <a:chExt cx="4363186" cy="1335911"/>
          </a:xfrm>
        </p:grpSpPr>
        <p:sp>
          <p:nvSpPr>
            <p:cNvPr id="55" name="Rectangle 32">
              <a:extLst>
                <a:ext uri="{FF2B5EF4-FFF2-40B4-BE49-F238E27FC236}">
                  <a16:creationId xmlns:a16="http://schemas.microsoft.com/office/drawing/2014/main" id="{2DA97FFF-28C5-4794-8071-0B1F51488B88}"/>
                </a:ext>
              </a:extLst>
            </p:cNvPr>
            <p:cNvSpPr/>
            <p:nvPr/>
          </p:nvSpPr>
          <p:spPr>
            <a:xfrm>
              <a:off x="694644" y="1493846"/>
              <a:ext cx="3647048" cy="738738"/>
            </a:xfrm>
            <a:prstGeom prst="rect">
              <a:avLst/>
            </a:prstGeom>
            <a:solidFill>
              <a:schemeClr val="accent5">
                <a:lumMod val="20000"/>
                <a:lumOff val="80000"/>
              </a:schemeClr>
            </a:solidFill>
            <a:ln w="19050">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Oval 33">
              <a:extLst>
                <a:ext uri="{FF2B5EF4-FFF2-40B4-BE49-F238E27FC236}">
                  <a16:creationId xmlns:a16="http://schemas.microsoft.com/office/drawing/2014/main" id="{3938A738-243C-4A0B-9689-0B1520575693}"/>
                </a:ext>
              </a:extLst>
            </p:cNvPr>
            <p:cNvSpPr/>
            <p:nvPr/>
          </p:nvSpPr>
          <p:spPr>
            <a:xfrm>
              <a:off x="3721919" y="1166365"/>
              <a:ext cx="1335911" cy="1335911"/>
            </a:xfrm>
            <a:prstGeom prst="ellipse">
              <a:avLst/>
            </a:prstGeom>
            <a:solidFill>
              <a:schemeClr val="bg1"/>
            </a:solidFill>
            <a:ln w="28575">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57" name="object 98">
            <a:extLst>
              <a:ext uri="{FF2B5EF4-FFF2-40B4-BE49-F238E27FC236}">
                <a16:creationId xmlns:a16="http://schemas.microsoft.com/office/drawing/2014/main" id="{9FA7FEC0-E628-4505-B48D-B21080DBEE2E}"/>
              </a:ext>
            </a:extLst>
          </p:cNvPr>
          <p:cNvSpPr txBox="1"/>
          <p:nvPr/>
        </p:nvSpPr>
        <p:spPr>
          <a:xfrm>
            <a:off x="4572000" y="1884529"/>
            <a:ext cx="1640872" cy="509114"/>
          </a:xfrm>
          <a:prstGeom prst="rect">
            <a:avLst/>
          </a:prstGeom>
        </p:spPr>
        <p:txBody>
          <a:bodyPr vert="horz" wrap="square" lIns="0" tIns="16510" rIns="0" bIns="0" rtlCol="0">
            <a:spAutoFit/>
          </a:bodyPr>
          <a:lstStyle/>
          <a:p>
            <a:r>
              <a:rPr lang="en-GB" sz="1600" dirty="0">
                <a:solidFill>
                  <a:schemeClr val="tx1">
                    <a:lumMod val="75000"/>
                    <a:lumOff val="25000"/>
                  </a:schemeClr>
                </a:solidFill>
              </a:rPr>
              <a:t>30 % energy savings</a:t>
            </a:r>
          </a:p>
        </p:txBody>
      </p:sp>
      <p:grpSp>
        <p:nvGrpSpPr>
          <p:cNvPr id="68" name="Grupa 67">
            <a:extLst>
              <a:ext uri="{FF2B5EF4-FFF2-40B4-BE49-F238E27FC236}">
                <a16:creationId xmlns:a16="http://schemas.microsoft.com/office/drawing/2014/main" id="{12A8DF0B-44C5-4D9B-A7DF-572480D8950A}"/>
              </a:ext>
            </a:extLst>
          </p:cNvPr>
          <p:cNvGrpSpPr/>
          <p:nvPr/>
        </p:nvGrpSpPr>
        <p:grpSpPr>
          <a:xfrm>
            <a:off x="6757397" y="1777693"/>
            <a:ext cx="652463" cy="615950"/>
            <a:chOff x="6886576" y="3702051"/>
            <a:chExt cx="652463" cy="615950"/>
          </a:xfrm>
        </p:grpSpPr>
        <p:sp>
          <p:nvSpPr>
            <p:cNvPr id="69" name="Freeform 107">
              <a:extLst>
                <a:ext uri="{FF2B5EF4-FFF2-40B4-BE49-F238E27FC236}">
                  <a16:creationId xmlns:a16="http://schemas.microsoft.com/office/drawing/2014/main" id="{F67B53D4-6449-4BE1-876B-7B288D494B98}"/>
                </a:ext>
              </a:extLst>
            </p:cNvPr>
            <p:cNvSpPr>
              <a:spLocks/>
            </p:cNvSpPr>
            <p:nvPr/>
          </p:nvSpPr>
          <p:spPr bwMode="auto">
            <a:xfrm>
              <a:off x="6886576" y="3875088"/>
              <a:ext cx="568325" cy="442913"/>
            </a:xfrm>
            <a:custGeom>
              <a:avLst/>
              <a:gdLst>
                <a:gd name="T0" fmla="*/ 58 w 162"/>
                <a:gd name="T1" fmla="*/ 17 h 121"/>
                <a:gd name="T2" fmla="*/ 25 w 162"/>
                <a:gd name="T3" fmla="*/ 3 h 121"/>
                <a:gd name="T4" fmla="*/ 33 w 162"/>
                <a:gd name="T5" fmla="*/ 23 h 121"/>
                <a:gd name="T6" fmla="*/ 19 w 162"/>
                <a:gd name="T7" fmla="*/ 39 h 121"/>
                <a:gd name="T8" fmla="*/ 5 w 162"/>
                <a:gd name="T9" fmla="*/ 41 h 121"/>
                <a:gd name="T10" fmla="*/ 7 w 162"/>
                <a:gd name="T11" fmla="*/ 66 h 121"/>
                <a:gd name="T12" fmla="*/ 46 w 162"/>
                <a:gd name="T13" fmla="*/ 94 h 121"/>
                <a:gd name="T14" fmla="*/ 46 w 162"/>
                <a:gd name="T15" fmla="*/ 121 h 121"/>
                <a:gd name="T16" fmla="*/ 58 w 162"/>
                <a:gd name="T17" fmla="*/ 121 h 121"/>
                <a:gd name="T18" fmla="*/ 66 w 162"/>
                <a:gd name="T19" fmla="*/ 105 h 121"/>
                <a:gd name="T20" fmla="*/ 94 w 162"/>
                <a:gd name="T21" fmla="*/ 109 h 121"/>
                <a:gd name="T22" fmla="*/ 122 w 162"/>
                <a:gd name="T23" fmla="*/ 105 h 121"/>
                <a:gd name="T24" fmla="*/ 130 w 162"/>
                <a:gd name="T25" fmla="*/ 121 h 121"/>
                <a:gd name="T26" fmla="*/ 142 w 162"/>
                <a:gd name="T27" fmla="*/ 121 h 121"/>
                <a:gd name="T28" fmla="*/ 147 w 162"/>
                <a:gd name="T29" fmla="*/ 90 h 121"/>
                <a:gd name="T30" fmla="*/ 162 w 162"/>
                <a:gd name="T31" fmla="*/ 53 h 121"/>
                <a:gd name="T32" fmla="*/ 90 w 162"/>
                <a:gd name="T33" fmla="*/ 1 h 121"/>
                <a:gd name="T34" fmla="*/ 52 w 162"/>
                <a:gd name="T35" fmla="*/ 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121">
                  <a:moveTo>
                    <a:pt x="58" y="17"/>
                  </a:moveTo>
                  <a:cubicBezTo>
                    <a:pt x="47" y="3"/>
                    <a:pt x="27" y="0"/>
                    <a:pt x="25" y="3"/>
                  </a:cubicBezTo>
                  <a:cubicBezTo>
                    <a:pt x="23" y="6"/>
                    <a:pt x="29" y="16"/>
                    <a:pt x="33" y="23"/>
                  </a:cubicBezTo>
                  <a:cubicBezTo>
                    <a:pt x="27" y="27"/>
                    <a:pt x="22" y="32"/>
                    <a:pt x="19" y="39"/>
                  </a:cubicBezTo>
                  <a:cubicBezTo>
                    <a:pt x="16" y="40"/>
                    <a:pt x="12" y="41"/>
                    <a:pt x="5" y="41"/>
                  </a:cubicBezTo>
                  <a:cubicBezTo>
                    <a:pt x="0" y="41"/>
                    <a:pt x="2" y="57"/>
                    <a:pt x="7" y="66"/>
                  </a:cubicBezTo>
                  <a:cubicBezTo>
                    <a:pt x="12" y="75"/>
                    <a:pt x="42" y="94"/>
                    <a:pt x="46" y="94"/>
                  </a:cubicBezTo>
                  <a:cubicBezTo>
                    <a:pt x="46" y="121"/>
                    <a:pt x="46" y="121"/>
                    <a:pt x="46" y="121"/>
                  </a:cubicBezTo>
                  <a:cubicBezTo>
                    <a:pt x="58" y="121"/>
                    <a:pt x="58" y="121"/>
                    <a:pt x="58" y="121"/>
                  </a:cubicBezTo>
                  <a:cubicBezTo>
                    <a:pt x="66" y="105"/>
                    <a:pt x="66" y="105"/>
                    <a:pt x="66" y="105"/>
                  </a:cubicBezTo>
                  <a:cubicBezTo>
                    <a:pt x="73" y="107"/>
                    <a:pt x="86" y="109"/>
                    <a:pt x="94" y="109"/>
                  </a:cubicBezTo>
                  <a:cubicBezTo>
                    <a:pt x="103" y="109"/>
                    <a:pt x="113" y="108"/>
                    <a:pt x="122" y="105"/>
                  </a:cubicBezTo>
                  <a:cubicBezTo>
                    <a:pt x="130" y="121"/>
                    <a:pt x="130" y="121"/>
                    <a:pt x="130" y="121"/>
                  </a:cubicBezTo>
                  <a:cubicBezTo>
                    <a:pt x="142" y="121"/>
                    <a:pt x="142" y="121"/>
                    <a:pt x="142" y="121"/>
                  </a:cubicBezTo>
                  <a:cubicBezTo>
                    <a:pt x="147" y="90"/>
                    <a:pt x="147" y="90"/>
                    <a:pt x="147" y="90"/>
                  </a:cubicBezTo>
                  <a:cubicBezTo>
                    <a:pt x="157" y="81"/>
                    <a:pt x="162" y="68"/>
                    <a:pt x="162" y="53"/>
                  </a:cubicBezTo>
                  <a:cubicBezTo>
                    <a:pt x="162" y="23"/>
                    <a:pt x="127" y="1"/>
                    <a:pt x="90" y="1"/>
                  </a:cubicBezTo>
                  <a:cubicBezTo>
                    <a:pt x="80" y="1"/>
                    <a:pt x="63" y="4"/>
                    <a:pt x="52" y="11"/>
                  </a:cubicBezTo>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70" name="Line 108">
              <a:extLst>
                <a:ext uri="{FF2B5EF4-FFF2-40B4-BE49-F238E27FC236}">
                  <a16:creationId xmlns:a16="http://schemas.microsoft.com/office/drawing/2014/main" id="{EB9982FC-98A3-486B-8785-80A2365DCA2B}"/>
                </a:ext>
              </a:extLst>
            </p:cNvPr>
            <p:cNvSpPr>
              <a:spLocks noChangeShapeType="1"/>
            </p:cNvSpPr>
            <p:nvPr/>
          </p:nvSpPr>
          <p:spPr bwMode="auto">
            <a:xfrm>
              <a:off x="7019926" y="4024313"/>
              <a:ext cx="28575" cy="0"/>
            </a:xfrm>
            <a:prstGeom prst="line">
              <a:avLst/>
            </a:prstGeom>
            <a:noFill/>
            <a:ln w="28575" cap="flat">
              <a:solidFill>
                <a:srgbClr val="39B54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71" name="Freeform 109">
              <a:extLst>
                <a:ext uri="{FF2B5EF4-FFF2-40B4-BE49-F238E27FC236}">
                  <a16:creationId xmlns:a16="http://schemas.microsoft.com/office/drawing/2014/main" id="{178B39D5-2F39-42D4-B975-C44062334C39}"/>
                </a:ext>
              </a:extLst>
            </p:cNvPr>
            <p:cNvSpPr>
              <a:spLocks/>
            </p:cNvSpPr>
            <p:nvPr/>
          </p:nvSpPr>
          <p:spPr bwMode="auto">
            <a:xfrm>
              <a:off x="7454901" y="4046538"/>
              <a:ext cx="84138" cy="25400"/>
            </a:xfrm>
            <a:custGeom>
              <a:avLst/>
              <a:gdLst>
                <a:gd name="T0" fmla="*/ 0 w 24"/>
                <a:gd name="T1" fmla="*/ 6 h 7"/>
                <a:gd name="T2" fmla="*/ 7 w 24"/>
                <a:gd name="T3" fmla="*/ 1 h 7"/>
                <a:gd name="T4" fmla="*/ 14 w 24"/>
                <a:gd name="T5" fmla="*/ 3 h 7"/>
                <a:gd name="T6" fmla="*/ 14 w 24"/>
                <a:gd name="T7" fmla="*/ 3 h 7"/>
                <a:gd name="T8" fmla="*/ 21 w 24"/>
                <a:gd name="T9" fmla="*/ 5 h 7"/>
                <a:gd name="T10" fmla="*/ 24 w 24"/>
                <a:gd name="T11" fmla="*/ 2 h 7"/>
              </a:gdLst>
              <a:ahLst/>
              <a:cxnLst>
                <a:cxn ang="0">
                  <a:pos x="T0" y="T1"/>
                </a:cxn>
                <a:cxn ang="0">
                  <a:pos x="T2" y="T3"/>
                </a:cxn>
                <a:cxn ang="0">
                  <a:pos x="T4" y="T5"/>
                </a:cxn>
                <a:cxn ang="0">
                  <a:pos x="T6" y="T7"/>
                </a:cxn>
                <a:cxn ang="0">
                  <a:pos x="T8" y="T9"/>
                </a:cxn>
                <a:cxn ang="0">
                  <a:pos x="T10" y="T11"/>
                </a:cxn>
              </a:cxnLst>
              <a:rect l="0" t="0" r="r" b="b"/>
              <a:pathLst>
                <a:path w="24" h="7">
                  <a:moveTo>
                    <a:pt x="0" y="6"/>
                  </a:moveTo>
                  <a:cubicBezTo>
                    <a:pt x="7" y="1"/>
                    <a:pt x="7" y="1"/>
                    <a:pt x="7" y="1"/>
                  </a:cubicBezTo>
                  <a:cubicBezTo>
                    <a:pt x="10" y="0"/>
                    <a:pt x="13" y="1"/>
                    <a:pt x="14" y="3"/>
                  </a:cubicBezTo>
                  <a:cubicBezTo>
                    <a:pt x="14" y="3"/>
                    <a:pt x="14" y="3"/>
                    <a:pt x="14" y="3"/>
                  </a:cubicBezTo>
                  <a:cubicBezTo>
                    <a:pt x="15" y="6"/>
                    <a:pt x="19" y="7"/>
                    <a:pt x="21" y="5"/>
                  </a:cubicBezTo>
                  <a:cubicBezTo>
                    <a:pt x="24" y="2"/>
                    <a:pt x="24" y="2"/>
                    <a:pt x="24" y="2"/>
                  </a:cubicBezTo>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72" name="Oval 110">
              <a:extLst>
                <a:ext uri="{FF2B5EF4-FFF2-40B4-BE49-F238E27FC236}">
                  <a16:creationId xmlns:a16="http://schemas.microsoft.com/office/drawing/2014/main" id="{6D3197B3-8ADD-491C-B18D-79BFE7F50C95}"/>
                </a:ext>
              </a:extLst>
            </p:cNvPr>
            <p:cNvSpPr>
              <a:spLocks noChangeArrowheads="1"/>
            </p:cNvSpPr>
            <p:nvPr/>
          </p:nvSpPr>
          <p:spPr bwMode="auto">
            <a:xfrm>
              <a:off x="7132639" y="3981451"/>
              <a:ext cx="84138" cy="87313"/>
            </a:xfrm>
            <a:prstGeom prst="ellipse">
              <a:avLst/>
            </a:pr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73" name="Freeform 111">
              <a:extLst>
                <a:ext uri="{FF2B5EF4-FFF2-40B4-BE49-F238E27FC236}">
                  <a16:creationId xmlns:a16="http://schemas.microsoft.com/office/drawing/2014/main" id="{6CF863BC-9FE3-4684-A9E0-A6A8000F2A31}"/>
                </a:ext>
              </a:extLst>
            </p:cNvPr>
            <p:cNvSpPr>
              <a:spLocks/>
            </p:cNvSpPr>
            <p:nvPr/>
          </p:nvSpPr>
          <p:spPr bwMode="auto">
            <a:xfrm>
              <a:off x="7258051" y="4098926"/>
              <a:ext cx="84138" cy="87313"/>
            </a:xfrm>
            <a:custGeom>
              <a:avLst/>
              <a:gdLst>
                <a:gd name="T0" fmla="*/ 12 w 24"/>
                <a:gd name="T1" fmla="*/ 24 h 24"/>
                <a:gd name="T2" fmla="*/ 12 w 24"/>
                <a:gd name="T3" fmla="*/ 24 h 24"/>
                <a:gd name="T4" fmla="*/ 0 w 24"/>
                <a:gd name="T5" fmla="*/ 12 h 24"/>
                <a:gd name="T6" fmla="*/ 0 w 24"/>
                <a:gd name="T7" fmla="*/ 12 h 24"/>
                <a:gd name="T8" fmla="*/ 12 w 24"/>
                <a:gd name="T9" fmla="*/ 0 h 24"/>
                <a:gd name="T10" fmla="*/ 12 w 24"/>
                <a:gd name="T11" fmla="*/ 0 h 24"/>
                <a:gd name="T12" fmla="*/ 24 w 24"/>
                <a:gd name="T13" fmla="*/ 12 h 24"/>
                <a:gd name="T14" fmla="*/ 24 w 24"/>
                <a:gd name="T15" fmla="*/ 12 h 24"/>
                <a:gd name="T16" fmla="*/ 12 w 24"/>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4">
                  <a:moveTo>
                    <a:pt x="12" y="24"/>
                  </a:moveTo>
                  <a:cubicBezTo>
                    <a:pt x="12" y="24"/>
                    <a:pt x="12" y="24"/>
                    <a:pt x="12" y="24"/>
                  </a:cubicBezTo>
                  <a:cubicBezTo>
                    <a:pt x="5" y="24"/>
                    <a:pt x="0" y="19"/>
                    <a:pt x="0" y="12"/>
                  </a:cubicBezTo>
                  <a:cubicBezTo>
                    <a:pt x="0" y="12"/>
                    <a:pt x="0" y="12"/>
                    <a:pt x="0" y="12"/>
                  </a:cubicBezTo>
                  <a:cubicBezTo>
                    <a:pt x="0" y="5"/>
                    <a:pt x="5" y="0"/>
                    <a:pt x="12" y="0"/>
                  </a:cubicBezTo>
                  <a:cubicBezTo>
                    <a:pt x="12" y="0"/>
                    <a:pt x="12" y="0"/>
                    <a:pt x="12" y="0"/>
                  </a:cubicBezTo>
                  <a:cubicBezTo>
                    <a:pt x="19" y="0"/>
                    <a:pt x="24" y="5"/>
                    <a:pt x="24" y="12"/>
                  </a:cubicBezTo>
                  <a:cubicBezTo>
                    <a:pt x="24" y="12"/>
                    <a:pt x="24" y="12"/>
                    <a:pt x="24" y="12"/>
                  </a:cubicBezTo>
                  <a:cubicBezTo>
                    <a:pt x="24" y="19"/>
                    <a:pt x="19" y="24"/>
                    <a:pt x="12" y="24"/>
                  </a:cubicBezTo>
                  <a:close/>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74" name="Line 112">
              <a:extLst>
                <a:ext uri="{FF2B5EF4-FFF2-40B4-BE49-F238E27FC236}">
                  <a16:creationId xmlns:a16="http://schemas.microsoft.com/office/drawing/2014/main" id="{8755BF77-0D22-40D6-A880-47152F91BD47}"/>
                </a:ext>
              </a:extLst>
            </p:cNvPr>
            <p:cNvSpPr>
              <a:spLocks noChangeShapeType="1"/>
            </p:cNvSpPr>
            <p:nvPr/>
          </p:nvSpPr>
          <p:spPr bwMode="auto">
            <a:xfrm flipV="1">
              <a:off x="7159626" y="3981451"/>
              <a:ext cx="155575" cy="204788"/>
            </a:xfrm>
            <a:prstGeom prst="line">
              <a:avLst/>
            </a:prstGeom>
            <a:noFill/>
            <a:ln w="28575" cap="flat">
              <a:solidFill>
                <a:srgbClr val="39B54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75" name="Freeform 113">
              <a:extLst>
                <a:ext uri="{FF2B5EF4-FFF2-40B4-BE49-F238E27FC236}">
                  <a16:creationId xmlns:a16="http://schemas.microsoft.com/office/drawing/2014/main" id="{4B836858-89D2-44E9-B71B-0B35B1D17F28}"/>
                </a:ext>
              </a:extLst>
            </p:cNvPr>
            <p:cNvSpPr>
              <a:spLocks/>
            </p:cNvSpPr>
            <p:nvPr/>
          </p:nvSpPr>
          <p:spPr bwMode="auto">
            <a:xfrm>
              <a:off x="7118351" y="3702051"/>
              <a:ext cx="168275" cy="146050"/>
            </a:xfrm>
            <a:custGeom>
              <a:avLst/>
              <a:gdLst>
                <a:gd name="T0" fmla="*/ 6 w 48"/>
                <a:gd name="T1" fmla="*/ 40 h 40"/>
                <a:gd name="T2" fmla="*/ 0 w 48"/>
                <a:gd name="T3" fmla="*/ 24 h 40"/>
                <a:gd name="T4" fmla="*/ 24 w 48"/>
                <a:gd name="T5" fmla="*/ 0 h 40"/>
                <a:gd name="T6" fmla="*/ 48 w 48"/>
                <a:gd name="T7" fmla="*/ 24 h 40"/>
                <a:gd name="T8" fmla="*/ 42 w 48"/>
                <a:gd name="T9" fmla="*/ 40 h 40"/>
              </a:gdLst>
              <a:ahLst/>
              <a:cxnLst>
                <a:cxn ang="0">
                  <a:pos x="T0" y="T1"/>
                </a:cxn>
                <a:cxn ang="0">
                  <a:pos x="T2" y="T3"/>
                </a:cxn>
                <a:cxn ang="0">
                  <a:pos x="T4" y="T5"/>
                </a:cxn>
                <a:cxn ang="0">
                  <a:pos x="T6" y="T7"/>
                </a:cxn>
                <a:cxn ang="0">
                  <a:pos x="T8" y="T9"/>
                </a:cxn>
              </a:cxnLst>
              <a:rect l="0" t="0" r="r" b="b"/>
              <a:pathLst>
                <a:path w="48" h="40">
                  <a:moveTo>
                    <a:pt x="6" y="40"/>
                  </a:moveTo>
                  <a:cubicBezTo>
                    <a:pt x="2" y="36"/>
                    <a:pt x="0" y="30"/>
                    <a:pt x="0" y="24"/>
                  </a:cubicBezTo>
                  <a:cubicBezTo>
                    <a:pt x="0" y="11"/>
                    <a:pt x="11" y="0"/>
                    <a:pt x="24" y="0"/>
                  </a:cubicBezTo>
                  <a:cubicBezTo>
                    <a:pt x="37" y="0"/>
                    <a:pt x="48" y="11"/>
                    <a:pt x="48" y="24"/>
                  </a:cubicBezTo>
                  <a:cubicBezTo>
                    <a:pt x="48" y="30"/>
                    <a:pt x="46" y="36"/>
                    <a:pt x="42" y="40"/>
                  </a:cubicBezTo>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grpSp>
        <p:nvGrpSpPr>
          <p:cNvPr id="76" name="Grupa 75">
            <a:extLst>
              <a:ext uri="{FF2B5EF4-FFF2-40B4-BE49-F238E27FC236}">
                <a16:creationId xmlns:a16="http://schemas.microsoft.com/office/drawing/2014/main" id="{71464A9D-F30A-46EE-9C8F-4D5388B39DAB}"/>
              </a:ext>
            </a:extLst>
          </p:cNvPr>
          <p:cNvGrpSpPr/>
          <p:nvPr/>
        </p:nvGrpSpPr>
        <p:grpSpPr>
          <a:xfrm>
            <a:off x="4272401" y="2859132"/>
            <a:ext cx="3321106" cy="1016849"/>
            <a:chOff x="694644" y="1166365"/>
            <a:chExt cx="4363186" cy="1335911"/>
          </a:xfrm>
        </p:grpSpPr>
        <p:sp>
          <p:nvSpPr>
            <p:cNvPr id="77" name="Rectangle 32">
              <a:extLst>
                <a:ext uri="{FF2B5EF4-FFF2-40B4-BE49-F238E27FC236}">
                  <a16:creationId xmlns:a16="http://schemas.microsoft.com/office/drawing/2014/main" id="{EA617211-4673-4EF2-8033-66274AE8B4D8}"/>
                </a:ext>
              </a:extLst>
            </p:cNvPr>
            <p:cNvSpPr/>
            <p:nvPr/>
          </p:nvSpPr>
          <p:spPr>
            <a:xfrm>
              <a:off x="694644" y="1493846"/>
              <a:ext cx="3647048" cy="738738"/>
            </a:xfrm>
            <a:prstGeom prst="rect">
              <a:avLst/>
            </a:prstGeom>
            <a:solidFill>
              <a:schemeClr val="accent5">
                <a:lumMod val="20000"/>
                <a:lumOff val="80000"/>
              </a:schemeClr>
            </a:solidFill>
            <a:ln w="19050">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8" name="Oval 33">
              <a:extLst>
                <a:ext uri="{FF2B5EF4-FFF2-40B4-BE49-F238E27FC236}">
                  <a16:creationId xmlns:a16="http://schemas.microsoft.com/office/drawing/2014/main" id="{E797ACF8-A330-42E8-B6CC-40205364DACB}"/>
                </a:ext>
              </a:extLst>
            </p:cNvPr>
            <p:cNvSpPr/>
            <p:nvPr/>
          </p:nvSpPr>
          <p:spPr>
            <a:xfrm>
              <a:off x="3721919" y="1166365"/>
              <a:ext cx="1335911" cy="1335911"/>
            </a:xfrm>
            <a:prstGeom prst="ellipse">
              <a:avLst/>
            </a:prstGeom>
            <a:solidFill>
              <a:schemeClr val="bg1"/>
            </a:solidFill>
            <a:ln w="28575">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79" name="object 98">
            <a:extLst>
              <a:ext uri="{FF2B5EF4-FFF2-40B4-BE49-F238E27FC236}">
                <a16:creationId xmlns:a16="http://schemas.microsoft.com/office/drawing/2014/main" id="{309DFCC6-76A1-4B3E-A15D-CC07B93B8DB9}"/>
              </a:ext>
            </a:extLst>
          </p:cNvPr>
          <p:cNvSpPr txBox="1"/>
          <p:nvPr/>
        </p:nvSpPr>
        <p:spPr>
          <a:xfrm>
            <a:off x="4572000" y="3155775"/>
            <a:ext cx="1640872" cy="509114"/>
          </a:xfrm>
          <a:prstGeom prst="rect">
            <a:avLst/>
          </a:prstGeom>
        </p:spPr>
        <p:txBody>
          <a:bodyPr vert="horz" wrap="square" lIns="0" tIns="16510" rIns="0" bIns="0" rtlCol="0">
            <a:spAutoFit/>
          </a:bodyPr>
          <a:lstStyle/>
          <a:p>
            <a:r>
              <a:rPr lang="en-GB" sz="1600" dirty="0">
                <a:solidFill>
                  <a:schemeClr val="tx1">
                    <a:lumMod val="75000"/>
                    <a:lumOff val="25000"/>
                  </a:schemeClr>
                </a:solidFill>
              </a:rPr>
              <a:t>Increased competitiveness</a:t>
            </a:r>
          </a:p>
        </p:txBody>
      </p:sp>
      <p:grpSp>
        <p:nvGrpSpPr>
          <p:cNvPr id="10" name="Grupa 9">
            <a:extLst>
              <a:ext uri="{FF2B5EF4-FFF2-40B4-BE49-F238E27FC236}">
                <a16:creationId xmlns:a16="http://schemas.microsoft.com/office/drawing/2014/main" id="{65C93E34-892B-490D-9EBB-C80125582D8E}"/>
              </a:ext>
            </a:extLst>
          </p:cNvPr>
          <p:cNvGrpSpPr/>
          <p:nvPr/>
        </p:nvGrpSpPr>
        <p:grpSpPr>
          <a:xfrm>
            <a:off x="6792321" y="3023068"/>
            <a:ext cx="533401" cy="688975"/>
            <a:chOff x="8043863" y="4857750"/>
            <a:chExt cx="533401" cy="688975"/>
          </a:xfrm>
        </p:grpSpPr>
        <p:sp>
          <p:nvSpPr>
            <p:cNvPr id="88" name="Freeform 143">
              <a:extLst>
                <a:ext uri="{FF2B5EF4-FFF2-40B4-BE49-F238E27FC236}">
                  <a16:creationId xmlns:a16="http://schemas.microsoft.com/office/drawing/2014/main" id="{1B3707C2-D921-4E87-902F-95BE195016B5}"/>
                </a:ext>
              </a:extLst>
            </p:cNvPr>
            <p:cNvSpPr>
              <a:spLocks/>
            </p:cNvSpPr>
            <p:nvPr/>
          </p:nvSpPr>
          <p:spPr bwMode="auto">
            <a:xfrm>
              <a:off x="8353426" y="5165725"/>
              <a:ext cx="223838" cy="277813"/>
            </a:xfrm>
            <a:custGeom>
              <a:avLst/>
              <a:gdLst>
                <a:gd name="T0" fmla="*/ 106 w 141"/>
                <a:gd name="T1" fmla="*/ 175 h 175"/>
                <a:gd name="T2" fmla="*/ 106 w 141"/>
                <a:gd name="T3" fmla="*/ 83 h 175"/>
                <a:gd name="T4" fmla="*/ 141 w 141"/>
                <a:gd name="T5" fmla="*/ 83 h 175"/>
                <a:gd name="T6" fmla="*/ 70 w 141"/>
                <a:gd name="T7" fmla="*/ 0 h 175"/>
                <a:gd name="T8" fmla="*/ 0 w 141"/>
                <a:gd name="T9" fmla="*/ 83 h 175"/>
                <a:gd name="T10" fmla="*/ 35 w 141"/>
                <a:gd name="T11" fmla="*/ 83 h 175"/>
                <a:gd name="T12" fmla="*/ 35 w 141"/>
                <a:gd name="T13" fmla="*/ 148 h 175"/>
              </a:gdLst>
              <a:ahLst/>
              <a:cxnLst>
                <a:cxn ang="0">
                  <a:pos x="T0" y="T1"/>
                </a:cxn>
                <a:cxn ang="0">
                  <a:pos x="T2" y="T3"/>
                </a:cxn>
                <a:cxn ang="0">
                  <a:pos x="T4" y="T5"/>
                </a:cxn>
                <a:cxn ang="0">
                  <a:pos x="T6" y="T7"/>
                </a:cxn>
                <a:cxn ang="0">
                  <a:pos x="T8" y="T9"/>
                </a:cxn>
                <a:cxn ang="0">
                  <a:pos x="T10" y="T11"/>
                </a:cxn>
                <a:cxn ang="0">
                  <a:pos x="T12" y="T13"/>
                </a:cxn>
              </a:cxnLst>
              <a:rect l="0" t="0" r="r" b="b"/>
              <a:pathLst>
                <a:path w="141" h="175">
                  <a:moveTo>
                    <a:pt x="106" y="175"/>
                  </a:moveTo>
                  <a:lnTo>
                    <a:pt x="106" y="83"/>
                  </a:lnTo>
                  <a:lnTo>
                    <a:pt x="141" y="83"/>
                  </a:lnTo>
                  <a:lnTo>
                    <a:pt x="70" y="0"/>
                  </a:lnTo>
                  <a:lnTo>
                    <a:pt x="0" y="83"/>
                  </a:lnTo>
                  <a:lnTo>
                    <a:pt x="35" y="83"/>
                  </a:lnTo>
                  <a:lnTo>
                    <a:pt x="35" y="148"/>
                  </a:lnTo>
                </a:path>
              </a:pathLst>
            </a:custGeom>
            <a:noFill/>
            <a:ln w="28575" cap="flat">
              <a:solidFill>
                <a:srgbClr val="39B54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89" name="Freeform 144">
              <a:extLst>
                <a:ext uri="{FF2B5EF4-FFF2-40B4-BE49-F238E27FC236}">
                  <a16:creationId xmlns:a16="http://schemas.microsoft.com/office/drawing/2014/main" id="{E24EF554-FFF7-4C2C-BE34-33C81D0DB627}"/>
                </a:ext>
              </a:extLst>
            </p:cNvPr>
            <p:cNvSpPr>
              <a:spLocks/>
            </p:cNvSpPr>
            <p:nvPr/>
          </p:nvSpPr>
          <p:spPr bwMode="auto">
            <a:xfrm>
              <a:off x="8255001" y="4857750"/>
              <a:ext cx="195263" cy="263525"/>
            </a:xfrm>
            <a:custGeom>
              <a:avLst/>
              <a:gdLst>
                <a:gd name="T0" fmla="*/ 88 w 123"/>
                <a:gd name="T1" fmla="*/ 166 h 166"/>
                <a:gd name="T2" fmla="*/ 88 w 123"/>
                <a:gd name="T3" fmla="*/ 74 h 166"/>
                <a:gd name="T4" fmla="*/ 123 w 123"/>
                <a:gd name="T5" fmla="*/ 74 h 166"/>
                <a:gd name="T6" fmla="*/ 62 w 123"/>
                <a:gd name="T7" fmla="*/ 0 h 166"/>
                <a:gd name="T8" fmla="*/ 0 w 123"/>
                <a:gd name="T9" fmla="*/ 74 h 166"/>
                <a:gd name="T10" fmla="*/ 35 w 123"/>
                <a:gd name="T11" fmla="*/ 74 h 166"/>
                <a:gd name="T12" fmla="*/ 35 w 123"/>
                <a:gd name="T13" fmla="*/ 111 h 166"/>
              </a:gdLst>
              <a:ahLst/>
              <a:cxnLst>
                <a:cxn ang="0">
                  <a:pos x="T0" y="T1"/>
                </a:cxn>
                <a:cxn ang="0">
                  <a:pos x="T2" y="T3"/>
                </a:cxn>
                <a:cxn ang="0">
                  <a:pos x="T4" y="T5"/>
                </a:cxn>
                <a:cxn ang="0">
                  <a:pos x="T6" y="T7"/>
                </a:cxn>
                <a:cxn ang="0">
                  <a:pos x="T8" y="T9"/>
                </a:cxn>
                <a:cxn ang="0">
                  <a:pos x="T10" y="T11"/>
                </a:cxn>
                <a:cxn ang="0">
                  <a:pos x="T12" y="T13"/>
                </a:cxn>
              </a:cxnLst>
              <a:rect l="0" t="0" r="r" b="b"/>
              <a:pathLst>
                <a:path w="123" h="166">
                  <a:moveTo>
                    <a:pt x="88" y="166"/>
                  </a:moveTo>
                  <a:lnTo>
                    <a:pt x="88" y="74"/>
                  </a:lnTo>
                  <a:lnTo>
                    <a:pt x="123" y="74"/>
                  </a:lnTo>
                  <a:lnTo>
                    <a:pt x="62" y="0"/>
                  </a:lnTo>
                  <a:lnTo>
                    <a:pt x="0" y="74"/>
                  </a:lnTo>
                  <a:lnTo>
                    <a:pt x="35" y="74"/>
                  </a:lnTo>
                  <a:lnTo>
                    <a:pt x="35" y="111"/>
                  </a:lnTo>
                </a:path>
              </a:pathLst>
            </a:custGeom>
            <a:noFill/>
            <a:ln w="28575" cap="flat">
              <a:solidFill>
                <a:srgbClr val="39B54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90" name="Line 145">
              <a:extLst>
                <a:ext uri="{FF2B5EF4-FFF2-40B4-BE49-F238E27FC236}">
                  <a16:creationId xmlns:a16="http://schemas.microsoft.com/office/drawing/2014/main" id="{2764F24E-DE46-4AFD-94A0-0C3D243C957A}"/>
                </a:ext>
              </a:extLst>
            </p:cNvPr>
            <p:cNvSpPr>
              <a:spLocks noChangeShapeType="1"/>
            </p:cNvSpPr>
            <p:nvPr/>
          </p:nvSpPr>
          <p:spPr bwMode="auto">
            <a:xfrm>
              <a:off x="8464551" y="5384800"/>
              <a:ext cx="0" cy="103188"/>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91" name="Line 146">
              <a:extLst>
                <a:ext uri="{FF2B5EF4-FFF2-40B4-BE49-F238E27FC236}">
                  <a16:creationId xmlns:a16="http://schemas.microsoft.com/office/drawing/2014/main" id="{3F8F7165-2B8A-42DE-B49D-6A79F5CDA157}"/>
                </a:ext>
              </a:extLst>
            </p:cNvPr>
            <p:cNvSpPr>
              <a:spLocks noChangeShapeType="1"/>
            </p:cNvSpPr>
            <p:nvPr/>
          </p:nvSpPr>
          <p:spPr bwMode="auto">
            <a:xfrm>
              <a:off x="8464551" y="5518150"/>
              <a:ext cx="0" cy="28575"/>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92" name="Line 147">
              <a:extLst>
                <a:ext uri="{FF2B5EF4-FFF2-40B4-BE49-F238E27FC236}">
                  <a16:creationId xmlns:a16="http://schemas.microsoft.com/office/drawing/2014/main" id="{96405268-0AF3-4649-86BB-79E2A0BE5C73}"/>
                </a:ext>
              </a:extLst>
            </p:cNvPr>
            <p:cNvSpPr>
              <a:spLocks noChangeShapeType="1"/>
            </p:cNvSpPr>
            <p:nvPr/>
          </p:nvSpPr>
          <p:spPr bwMode="auto">
            <a:xfrm>
              <a:off x="8226426" y="5267325"/>
              <a:ext cx="0" cy="117475"/>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93" name="Line 148">
              <a:extLst>
                <a:ext uri="{FF2B5EF4-FFF2-40B4-BE49-F238E27FC236}">
                  <a16:creationId xmlns:a16="http://schemas.microsoft.com/office/drawing/2014/main" id="{ADB14F99-1247-458D-A844-5CED4E17515E}"/>
                </a:ext>
              </a:extLst>
            </p:cNvPr>
            <p:cNvSpPr>
              <a:spLocks noChangeShapeType="1"/>
            </p:cNvSpPr>
            <p:nvPr/>
          </p:nvSpPr>
          <p:spPr bwMode="auto">
            <a:xfrm>
              <a:off x="8226426" y="5414963"/>
              <a:ext cx="0" cy="28575"/>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94" name="Line 149">
              <a:extLst>
                <a:ext uri="{FF2B5EF4-FFF2-40B4-BE49-F238E27FC236}">
                  <a16:creationId xmlns:a16="http://schemas.microsoft.com/office/drawing/2014/main" id="{44CFF885-0666-4065-AD27-BCD9EB482173}"/>
                </a:ext>
              </a:extLst>
            </p:cNvPr>
            <p:cNvSpPr>
              <a:spLocks noChangeShapeType="1"/>
            </p:cNvSpPr>
            <p:nvPr/>
          </p:nvSpPr>
          <p:spPr bwMode="auto">
            <a:xfrm>
              <a:off x="8226426" y="5473700"/>
              <a:ext cx="0" cy="28575"/>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95" name="Line 150">
              <a:extLst>
                <a:ext uri="{FF2B5EF4-FFF2-40B4-BE49-F238E27FC236}">
                  <a16:creationId xmlns:a16="http://schemas.microsoft.com/office/drawing/2014/main" id="{DA1CFC50-73F6-43A7-9004-930B75962E33}"/>
                </a:ext>
              </a:extLst>
            </p:cNvPr>
            <p:cNvSpPr>
              <a:spLocks noChangeShapeType="1"/>
            </p:cNvSpPr>
            <p:nvPr/>
          </p:nvSpPr>
          <p:spPr bwMode="auto">
            <a:xfrm>
              <a:off x="8507413" y="4916488"/>
              <a:ext cx="0" cy="101600"/>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96" name="Line 151">
              <a:extLst>
                <a:ext uri="{FF2B5EF4-FFF2-40B4-BE49-F238E27FC236}">
                  <a16:creationId xmlns:a16="http://schemas.microsoft.com/office/drawing/2014/main" id="{0256900A-F32A-4B53-B555-334D762DB682}"/>
                </a:ext>
              </a:extLst>
            </p:cNvPr>
            <p:cNvSpPr>
              <a:spLocks noChangeShapeType="1"/>
            </p:cNvSpPr>
            <p:nvPr/>
          </p:nvSpPr>
          <p:spPr bwMode="auto">
            <a:xfrm>
              <a:off x="8507413" y="5048250"/>
              <a:ext cx="0" cy="28575"/>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97" name="Line 152">
              <a:extLst>
                <a:ext uri="{FF2B5EF4-FFF2-40B4-BE49-F238E27FC236}">
                  <a16:creationId xmlns:a16="http://schemas.microsoft.com/office/drawing/2014/main" id="{7EF60B0B-8EC4-4E79-B469-39CC4ACC6509}"/>
                </a:ext>
              </a:extLst>
            </p:cNvPr>
            <p:cNvSpPr>
              <a:spLocks noChangeShapeType="1"/>
            </p:cNvSpPr>
            <p:nvPr/>
          </p:nvSpPr>
          <p:spPr bwMode="auto">
            <a:xfrm>
              <a:off x="8507413" y="5106988"/>
              <a:ext cx="0" cy="28575"/>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98" name="Line 153">
              <a:extLst>
                <a:ext uri="{FF2B5EF4-FFF2-40B4-BE49-F238E27FC236}">
                  <a16:creationId xmlns:a16="http://schemas.microsoft.com/office/drawing/2014/main" id="{49966E07-E590-4E4C-ADE0-080075DB8BD8}"/>
                </a:ext>
              </a:extLst>
            </p:cNvPr>
            <p:cNvSpPr>
              <a:spLocks noChangeShapeType="1"/>
            </p:cNvSpPr>
            <p:nvPr/>
          </p:nvSpPr>
          <p:spPr bwMode="auto">
            <a:xfrm>
              <a:off x="8170863" y="5370513"/>
              <a:ext cx="0" cy="117475"/>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99" name="Line 154">
              <a:extLst>
                <a:ext uri="{FF2B5EF4-FFF2-40B4-BE49-F238E27FC236}">
                  <a16:creationId xmlns:a16="http://schemas.microsoft.com/office/drawing/2014/main" id="{2BCD401F-8504-476B-B631-1E6D4E8723F1}"/>
                </a:ext>
              </a:extLst>
            </p:cNvPr>
            <p:cNvSpPr>
              <a:spLocks noChangeShapeType="1"/>
            </p:cNvSpPr>
            <p:nvPr/>
          </p:nvSpPr>
          <p:spPr bwMode="auto">
            <a:xfrm>
              <a:off x="8170863" y="5518150"/>
              <a:ext cx="0" cy="28575"/>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00" name="Freeform 155">
              <a:extLst>
                <a:ext uri="{FF2B5EF4-FFF2-40B4-BE49-F238E27FC236}">
                  <a16:creationId xmlns:a16="http://schemas.microsoft.com/office/drawing/2014/main" id="{BD2E8AB1-6271-4126-993C-513769E77878}"/>
                </a:ext>
              </a:extLst>
            </p:cNvPr>
            <p:cNvSpPr>
              <a:spLocks/>
            </p:cNvSpPr>
            <p:nvPr/>
          </p:nvSpPr>
          <p:spPr bwMode="auto">
            <a:xfrm>
              <a:off x="8043863" y="5003800"/>
              <a:ext cx="322263" cy="322263"/>
            </a:xfrm>
            <a:custGeom>
              <a:avLst/>
              <a:gdLst>
                <a:gd name="T0" fmla="*/ 150 w 203"/>
                <a:gd name="T1" fmla="*/ 203 h 203"/>
                <a:gd name="T2" fmla="*/ 150 w 203"/>
                <a:gd name="T3" fmla="*/ 111 h 203"/>
                <a:gd name="T4" fmla="*/ 203 w 203"/>
                <a:gd name="T5" fmla="*/ 111 h 203"/>
                <a:gd name="T6" fmla="*/ 106 w 203"/>
                <a:gd name="T7" fmla="*/ 0 h 203"/>
                <a:gd name="T8" fmla="*/ 0 w 203"/>
                <a:gd name="T9" fmla="*/ 111 h 203"/>
                <a:gd name="T10" fmla="*/ 62 w 203"/>
                <a:gd name="T11" fmla="*/ 111 h 203"/>
                <a:gd name="T12" fmla="*/ 62 w 203"/>
                <a:gd name="T13" fmla="*/ 203 h 203"/>
              </a:gdLst>
              <a:ahLst/>
              <a:cxnLst>
                <a:cxn ang="0">
                  <a:pos x="T0" y="T1"/>
                </a:cxn>
                <a:cxn ang="0">
                  <a:pos x="T2" y="T3"/>
                </a:cxn>
                <a:cxn ang="0">
                  <a:pos x="T4" y="T5"/>
                </a:cxn>
                <a:cxn ang="0">
                  <a:pos x="T6" y="T7"/>
                </a:cxn>
                <a:cxn ang="0">
                  <a:pos x="T8" y="T9"/>
                </a:cxn>
                <a:cxn ang="0">
                  <a:pos x="T10" y="T11"/>
                </a:cxn>
                <a:cxn ang="0">
                  <a:pos x="T12" y="T13"/>
                </a:cxn>
              </a:cxnLst>
              <a:rect l="0" t="0" r="r" b="b"/>
              <a:pathLst>
                <a:path w="203" h="203">
                  <a:moveTo>
                    <a:pt x="150" y="203"/>
                  </a:moveTo>
                  <a:lnTo>
                    <a:pt x="150" y="111"/>
                  </a:lnTo>
                  <a:lnTo>
                    <a:pt x="203" y="111"/>
                  </a:lnTo>
                  <a:lnTo>
                    <a:pt x="106" y="0"/>
                  </a:lnTo>
                  <a:lnTo>
                    <a:pt x="0" y="111"/>
                  </a:lnTo>
                  <a:lnTo>
                    <a:pt x="62" y="111"/>
                  </a:lnTo>
                  <a:lnTo>
                    <a:pt x="62" y="203"/>
                  </a:lnTo>
                </a:path>
              </a:pathLst>
            </a:custGeom>
            <a:noFill/>
            <a:ln w="28575" cap="flat">
              <a:solidFill>
                <a:srgbClr val="39B54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grpSp>
        <p:nvGrpSpPr>
          <p:cNvPr id="102" name="Grupa 101">
            <a:extLst>
              <a:ext uri="{FF2B5EF4-FFF2-40B4-BE49-F238E27FC236}">
                <a16:creationId xmlns:a16="http://schemas.microsoft.com/office/drawing/2014/main" id="{081A5C9D-27C1-455E-B5AA-C1E67788E422}"/>
              </a:ext>
            </a:extLst>
          </p:cNvPr>
          <p:cNvGrpSpPr/>
          <p:nvPr/>
        </p:nvGrpSpPr>
        <p:grpSpPr>
          <a:xfrm>
            <a:off x="4336529" y="4233271"/>
            <a:ext cx="3321106" cy="1016849"/>
            <a:chOff x="694644" y="1166365"/>
            <a:chExt cx="4363186" cy="1335911"/>
          </a:xfrm>
        </p:grpSpPr>
        <p:sp>
          <p:nvSpPr>
            <p:cNvPr id="103" name="Rectangle 32">
              <a:extLst>
                <a:ext uri="{FF2B5EF4-FFF2-40B4-BE49-F238E27FC236}">
                  <a16:creationId xmlns:a16="http://schemas.microsoft.com/office/drawing/2014/main" id="{0244B038-10CB-492D-B649-DC15E6006921}"/>
                </a:ext>
              </a:extLst>
            </p:cNvPr>
            <p:cNvSpPr/>
            <p:nvPr/>
          </p:nvSpPr>
          <p:spPr>
            <a:xfrm>
              <a:off x="694644" y="1493846"/>
              <a:ext cx="3647048" cy="738738"/>
            </a:xfrm>
            <a:prstGeom prst="rect">
              <a:avLst/>
            </a:prstGeom>
            <a:solidFill>
              <a:schemeClr val="accent5">
                <a:lumMod val="20000"/>
                <a:lumOff val="80000"/>
              </a:schemeClr>
            </a:solidFill>
            <a:ln w="19050">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4" name="Oval 33">
              <a:extLst>
                <a:ext uri="{FF2B5EF4-FFF2-40B4-BE49-F238E27FC236}">
                  <a16:creationId xmlns:a16="http://schemas.microsoft.com/office/drawing/2014/main" id="{E6E8914C-83BA-4805-BC49-CA83771E0E6D}"/>
                </a:ext>
              </a:extLst>
            </p:cNvPr>
            <p:cNvSpPr/>
            <p:nvPr/>
          </p:nvSpPr>
          <p:spPr>
            <a:xfrm>
              <a:off x="3721919" y="1166365"/>
              <a:ext cx="1335911" cy="1335911"/>
            </a:xfrm>
            <a:prstGeom prst="ellipse">
              <a:avLst/>
            </a:prstGeom>
            <a:solidFill>
              <a:schemeClr val="bg1"/>
            </a:solidFill>
            <a:ln w="28575">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05" name="object 98">
            <a:extLst>
              <a:ext uri="{FF2B5EF4-FFF2-40B4-BE49-F238E27FC236}">
                <a16:creationId xmlns:a16="http://schemas.microsoft.com/office/drawing/2014/main" id="{FE59DCC8-413F-4594-8989-8FB71F835D5D}"/>
              </a:ext>
            </a:extLst>
          </p:cNvPr>
          <p:cNvSpPr txBox="1"/>
          <p:nvPr/>
        </p:nvSpPr>
        <p:spPr>
          <a:xfrm>
            <a:off x="4633801" y="4640371"/>
            <a:ext cx="1640872" cy="262892"/>
          </a:xfrm>
          <a:prstGeom prst="rect">
            <a:avLst/>
          </a:prstGeom>
        </p:spPr>
        <p:txBody>
          <a:bodyPr vert="horz" wrap="square" lIns="0" tIns="16510" rIns="0" bIns="0" rtlCol="0">
            <a:spAutoFit/>
          </a:bodyPr>
          <a:lstStyle/>
          <a:p>
            <a:r>
              <a:rPr lang="en-GB" sz="1600" dirty="0">
                <a:solidFill>
                  <a:schemeClr val="tx1">
                    <a:lumMod val="75000"/>
                    <a:lumOff val="25000"/>
                  </a:schemeClr>
                </a:solidFill>
              </a:rPr>
              <a:t>Green good-will</a:t>
            </a:r>
          </a:p>
        </p:txBody>
      </p:sp>
      <p:grpSp>
        <p:nvGrpSpPr>
          <p:cNvPr id="123" name="Grupa 122">
            <a:extLst>
              <a:ext uri="{FF2B5EF4-FFF2-40B4-BE49-F238E27FC236}">
                <a16:creationId xmlns:a16="http://schemas.microsoft.com/office/drawing/2014/main" id="{CA935D7C-8306-4225-B85D-CCFD1CBDE831}"/>
              </a:ext>
            </a:extLst>
          </p:cNvPr>
          <p:cNvGrpSpPr/>
          <p:nvPr/>
        </p:nvGrpSpPr>
        <p:grpSpPr>
          <a:xfrm>
            <a:off x="6919321" y="4420693"/>
            <a:ext cx="598028" cy="598028"/>
            <a:chOff x="8015288" y="4865688"/>
            <a:chExt cx="660401" cy="660401"/>
          </a:xfrm>
        </p:grpSpPr>
        <p:sp>
          <p:nvSpPr>
            <p:cNvPr id="106" name="Freeform 152">
              <a:extLst>
                <a:ext uri="{FF2B5EF4-FFF2-40B4-BE49-F238E27FC236}">
                  <a16:creationId xmlns:a16="http://schemas.microsoft.com/office/drawing/2014/main" id="{4A66F673-EEFB-4A42-82B1-253D06D59E09}"/>
                </a:ext>
              </a:extLst>
            </p:cNvPr>
            <p:cNvSpPr>
              <a:spLocks/>
            </p:cNvSpPr>
            <p:nvPr/>
          </p:nvSpPr>
          <p:spPr bwMode="auto">
            <a:xfrm>
              <a:off x="8015288" y="5394326"/>
              <a:ext cx="590550" cy="131763"/>
            </a:xfrm>
            <a:custGeom>
              <a:avLst/>
              <a:gdLst>
                <a:gd name="T0" fmla="*/ 168 w 168"/>
                <a:gd name="T1" fmla="*/ 36 h 36"/>
                <a:gd name="T2" fmla="*/ 84 w 168"/>
                <a:gd name="T3" fmla="*/ 0 h 36"/>
                <a:gd name="T4" fmla="*/ 0 w 168"/>
                <a:gd name="T5" fmla="*/ 36 h 36"/>
              </a:gdLst>
              <a:ahLst/>
              <a:cxnLst>
                <a:cxn ang="0">
                  <a:pos x="T0" y="T1"/>
                </a:cxn>
                <a:cxn ang="0">
                  <a:pos x="T2" y="T3"/>
                </a:cxn>
                <a:cxn ang="0">
                  <a:pos x="T4" y="T5"/>
                </a:cxn>
              </a:cxnLst>
              <a:rect l="0" t="0" r="r" b="b"/>
              <a:pathLst>
                <a:path w="168" h="36">
                  <a:moveTo>
                    <a:pt x="168" y="36"/>
                  </a:moveTo>
                  <a:cubicBezTo>
                    <a:pt x="156" y="17"/>
                    <a:pt x="123" y="0"/>
                    <a:pt x="84" y="0"/>
                  </a:cubicBezTo>
                  <a:cubicBezTo>
                    <a:pt x="45" y="0"/>
                    <a:pt x="12" y="17"/>
                    <a:pt x="0" y="36"/>
                  </a:cubicBezTo>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07" name="Freeform 153">
              <a:extLst>
                <a:ext uri="{FF2B5EF4-FFF2-40B4-BE49-F238E27FC236}">
                  <a16:creationId xmlns:a16="http://schemas.microsoft.com/office/drawing/2014/main" id="{8EB36910-A21F-44F8-AFF0-DCDC93102A7B}"/>
                </a:ext>
              </a:extLst>
            </p:cNvPr>
            <p:cNvSpPr>
              <a:spLocks/>
            </p:cNvSpPr>
            <p:nvPr/>
          </p:nvSpPr>
          <p:spPr bwMode="auto">
            <a:xfrm>
              <a:off x="8156576" y="4968876"/>
              <a:ext cx="266700" cy="350838"/>
            </a:xfrm>
            <a:custGeom>
              <a:avLst/>
              <a:gdLst>
                <a:gd name="T0" fmla="*/ 11 w 76"/>
                <a:gd name="T1" fmla="*/ 58 h 96"/>
                <a:gd name="T2" fmla="*/ 8 w 76"/>
                <a:gd name="T3" fmla="*/ 48 h 96"/>
                <a:gd name="T4" fmla="*/ 16 w 76"/>
                <a:gd name="T5" fmla="*/ 32 h 96"/>
                <a:gd name="T6" fmla="*/ 12 w 76"/>
                <a:gd name="T7" fmla="*/ 20 h 96"/>
                <a:gd name="T8" fmla="*/ 32 w 76"/>
                <a:gd name="T9" fmla="*/ 0 h 96"/>
                <a:gd name="T10" fmla="*/ 52 w 76"/>
                <a:gd name="T11" fmla="*/ 20 h 96"/>
                <a:gd name="T12" fmla="*/ 51 w 76"/>
                <a:gd name="T13" fmla="*/ 24 h 96"/>
                <a:gd name="T14" fmla="*/ 68 w 76"/>
                <a:gd name="T15" fmla="*/ 44 h 96"/>
                <a:gd name="T16" fmla="*/ 63 w 76"/>
                <a:gd name="T17" fmla="*/ 57 h 96"/>
                <a:gd name="T18" fmla="*/ 76 w 76"/>
                <a:gd name="T19" fmla="*/ 76 h 96"/>
                <a:gd name="T20" fmla="*/ 56 w 76"/>
                <a:gd name="T21" fmla="*/ 96 h 96"/>
                <a:gd name="T22" fmla="*/ 20 w 76"/>
                <a:gd name="T23" fmla="*/ 96 h 96"/>
                <a:gd name="T24" fmla="*/ 0 w 76"/>
                <a:gd name="T25" fmla="*/ 76 h 96"/>
                <a:gd name="T26" fmla="*/ 11 w 76"/>
                <a:gd name="T27"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96">
                  <a:moveTo>
                    <a:pt x="11" y="58"/>
                  </a:moveTo>
                  <a:cubicBezTo>
                    <a:pt x="9" y="55"/>
                    <a:pt x="8" y="52"/>
                    <a:pt x="8" y="48"/>
                  </a:cubicBezTo>
                  <a:cubicBezTo>
                    <a:pt x="8" y="41"/>
                    <a:pt x="11" y="36"/>
                    <a:pt x="16" y="32"/>
                  </a:cubicBezTo>
                  <a:cubicBezTo>
                    <a:pt x="14" y="29"/>
                    <a:pt x="12" y="25"/>
                    <a:pt x="12" y="20"/>
                  </a:cubicBezTo>
                  <a:cubicBezTo>
                    <a:pt x="12" y="9"/>
                    <a:pt x="21" y="0"/>
                    <a:pt x="32" y="0"/>
                  </a:cubicBezTo>
                  <a:cubicBezTo>
                    <a:pt x="43" y="0"/>
                    <a:pt x="52" y="9"/>
                    <a:pt x="52" y="20"/>
                  </a:cubicBezTo>
                  <a:cubicBezTo>
                    <a:pt x="52" y="21"/>
                    <a:pt x="52" y="23"/>
                    <a:pt x="51" y="24"/>
                  </a:cubicBezTo>
                  <a:cubicBezTo>
                    <a:pt x="61" y="26"/>
                    <a:pt x="68" y="34"/>
                    <a:pt x="68" y="44"/>
                  </a:cubicBezTo>
                  <a:cubicBezTo>
                    <a:pt x="68" y="49"/>
                    <a:pt x="66" y="54"/>
                    <a:pt x="63" y="57"/>
                  </a:cubicBezTo>
                  <a:cubicBezTo>
                    <a:pt x="71" y="60"/>
                    <a:pt x="76" y="67"/>
                    <a:pt x="76" y="76"/>
                  </a:cubicBezTo>
                  <a:cubicBezTo>
                    <a:pt x="76" y="87"/>
                    <a:pt x="67" y="96"/>
                    <a:pt x="56" y="96"/>
                  </a:cubicBezTo>
                  <a:cubicBezTo>
                    <a:pt x="20" y="96"/>
                    <a:pt x="20" y="96"/>
                    <a:pt x="20" y="96"/>
                  </a:cubicBezTo>
                  <a:cubicBezTo>
                    <a:pt x="9" y="96"/>
                    <a:pt x="0" y="87"/>
                    <a:pt x="0" y="76"/>
                  </a:cubicBezTo>
                  <a:cubicBezTo>
                    <a:pt x="0" y="68"/>
                    <a:pt x="4" y="62"/>
                    <a:pt x="11" y="58"/>
                  </a:cubicBezTo>
                  <a:close/>
                </a:path>
              </a:pathLst>
            </a:custGeom>
            <a:noFill/>
            <a:ln w="28575" cap="flat">
              <a:solidFill>
                <a:srgbClr val="39B54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08" name="Line 154">
              <a:extLst>
                <a:ext uri="{FF2B5EF4-FFF2-40B4-BE49-F238E27FC236}">
                  <a16:creationId xmlns:a16="http://schemas.microsoft.com/office/drawing/2014/main" id="{16EE549A-12EF-40C1-8960-E3CFC9F2C7CD}"/>
                </a:ext>
              </a:extLst>
            </p:cNvPr>
            <p:cNvSpPr>
              <a:spLocks noChangeShapeType="1"/>
            </p:cNvSpPr>
            <p:nvPr/>
          </p:nvSpPr>
          <p:spPr bwMode="auto">
            <a:xfrm>
              <a:off x="8296276" y="5100638"/>
              <a:ext cx="0" cy="293688"/>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09" name="Line 155">
              <a:extLst>
                <a:ext uri="{FF2B5EF4-FFF2-40B4-BE49-F238E27FC236}">
                  <a16:creationId xmlns:a16="http://schemas.microsoft.com/office/drawing/2014/main" id="{1FFA965D-6327-4827-9CB9-96BF03F5DD65}"/>
                </a:ext>
              </a:extLst>
            </p:cNvPr>
            <p:cNvSpPr>
              <a:spLocks noChangeShapeType="1"/>
            </p:cNvSpPr>
            <p:nvPr/>
          </p:nvSpPr>
          <p:spPr bwMode="auto">
            <a:xfrm>
              <a:off x="8240713" y="5246688"/>
              <a:ext cx="55563" cy="30163"/>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10" name="Line 156">
              <a:extLst>
                <a:ext uri="{FF2B5EF4-FFF2-40B4-BE49-F238E27FC236}">
                  <a16:creationId xmlns:a16="http://schemas.microsoft.com/office/drawing/2014/main" id="{88206D53-D384-4E09-9988-EA10E56036B4}"/>
                </a:ext>
              </a:extLst>
            </p:cNvPr>
            <p:cNvSpPr>
              <a:spLocks noChangeShapeType="1"/>
            </p:cNvSpPr>
            <p:nvPr/>
          </p:nvSpPr>
          <p:spPr bwMode="auto">
            <a:xfrm>
              <a:off x="8240713" y="5145088"/>
              <a:ext cx="55563" cy="28575"/>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11" name="Line 157">
              <a:extLst>
                <a:ext uri="{FF2B5EF4-FFF2-40B4-BE49-F238E27FC236}">
                  <a16:creationId xmlns:a16="http://schemas.microsoft.com/office/drawing/2014/main" id="{24671E14-B8C3-46A0-90A1-5AA94441C259}"/>
                </a:ext>
              </a:extLst>
            </p:cNvPr>
            <p:cNvSpPr>
              <a:spLocks noChangeShapeType="1"/>
            </p:cNvSpPr>
            <p:nvPr/>
          </p:nvSpPr>
          <p:spPr bwMode="auto">
            <a:xfrm flipH="1">
              <a:off x="8296276" y="5203826"/>
              <a:ext cx="42863" cy="28575"/>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12" name="Freeform 158">
              <a:extLst>
                <a:ext uri="{FF2B5EF4-FFF2-40B4-BE49-F238E27FC236}">
                  <a16:creationId xmlns:a16="http://schemas.microsoft.com/office/drawing/2014/main" id="{A8570DE0-9497-4F23-B0AF-5982C4129A3A}"/>
                </a:ext>
              </a:extLst>
            </p:cNvPr>
            <p:cNvSpPr>
              <a:spLocks/>
            </p:cNvSpPr>
            <p:nvPr/>
          </p:nvSpPr>
          <p:spPr bwMode="auto">
            <a:xfrm>
              <a:off x="8015288" y="5056188"/>
              <a:ext cx="138113" cy="293688"/>
            </a:xfrm>
            <a:custGeom>
              <a:avLst/>
              <a:gdLst>
                <a:gd name="T0" fmla="*/ 39 w 39"/>
                <a:gd name="T1" fmla="*/ 75 h 80"/>
                <a:gd name="T2" fmla="*/ 24 w 39"/>
                <a:gd name="T3" fmla="*/ 80 h 80"/>
                <a:gd name="T4" fmla="*/ 0 w 39"/>
                <a:gd name="T5" fmla="*/ 56 h 80"/>
                <a:gd name="T6" fmla="*/ 24 w 39"/>
                <a:gd name="T7" fmla="*/ 0 h 80"/>
                <a:gd name="T8" fmla="*/ 36 w 39"/>
                <a:gd name="T9" fmla="*/ 24 h 80"/>
              </a:gdLst>
              <a:ahLst/>
              <a:cxnLst>
                <a:cxn ang="0">
                  <a:pos x="T0" y="T1"/>
                </a:cxn>
                <a:cxn ang="0">
                  <a:pos x="T2" y="T3"/>
                </a:cxn>
                <a:cxn ang="0">
                  <a:pos x="T4" y="T5"/>
                </a:cxn>
                <a:cxn ang="0">
                  <a:pos x="T6" y="T7"/>
                </a:cxn>
                <a:cxn ang="0">
                  <a:pos x="T8" y="T9"/>
                </a:cxn>
              </a:cxnLst>
              <a:rect l="0" t="0" r="r" b="b"/>
              <a:pathLst>
                <a:path w="39" h="80">
                  <a:moveTo>
                    <a:pt x="39" y="75"/>
                  </a:moveTo>
                  <a:cubicBezTo>
                    <a:pt x="34" y="78"/>
                    <a:pt x="29" y="80"/>
                    <a:pt x="24" y="80"/>
                  </a:cubicBezTo>
                  <a:cubicBezTo>
                    <a:pt x="11" y="80"/>
                    <a:pt x="0" y="69"/>
                    <a:pt x="0" y="56"/>
                  </a:cubicBezTo>
                  <a:cubicBezTo>
                    <a:pt x="0" y="44"/>
                    <a:pt x="24" y="0"/>
                    <a:pt x="24" y="0"/>
                  </a:cubicBezTo>
                  <a:cubicBezTo>
                    <a:pt x="24" y="0"/>
                    <a:pt x="30" y="11"/>
                    <a:pt x="36" y="24"/>
                  </a:cubicBezTo>
                </a:path>
              </a:pathLst>
            </a:custGeom>
            <a:noFill/>
            <a:ln w="28575" cap="flat">
              <a:solidFill>
                <a:srgbClr val="39B5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13" name="Line 159">
              <a:extLst>
                <a:ext uri="{FF2B5EF4-FFF2-40B4-BE49-F238E27FC236}">
                  <a16:creationId xmlns:a16="http://schemas.microsoft.com/office/drawing/2014/main" id="{DAFBB09E-4980-4834-9243-4B694188DC06}"/>
                </a:ext>
              </a:extLst>
            </p:cNvPr>
            <p:cNvSpPr>
              <a:spLocks noChangeShapeType="1"/>
            </p:cNvSpPr>
            <p:nvPr/>
          </p:nvSpPr>
          <p:spPr bwMode="auto">
            <a:xfrm>
              <a:off x="8099426" y="5262563"/>
              <a:ext cx="0" cy="190500"/>
            </a:xfrm>
            <a:prstGeom prst="line">
              <a:avLst/>
            </a:prstGeom>
            <a:noFill/>
            <a:ln w="28575" cap="flat">
              <a:solidFill>
                <a:srgbClr val="39B54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14" name="Oval 160">
              <a:extLst>
                <a:ext uri="{FF2B5EF4-FFF2-40B4-BE49-F238E27FC236}">
                  <a16:creationId xmlns:a16="http://schemas.microsoft.com/office/drawing/2014/main" id="{CFBA6169-88ED-4EE7-A314-9D07C8AEA149}"/>
                </a:ext>
              </a:extLst>
            </p:cNvPr>
            <p:cNvSpPr>
              <a:spLocks noChangeArrowheads="1"/>
            </p:cNvSpPr>
            <p:nvPr/>
          </p:nvSpPr>
          <p:spPr bwMode="auto">
            <a:xfrm>
              <a:off x="8478838" y="4954588"/>
              <a:ext cx="112713" cy="115888"/>
            </a:xfrm>
            <a:prstGeom prst="ellipse">
              <a:avLst/>
            </a:prstGeom>
            <a:noFill/>
            <a:ln w="28575" cap="flat">
              <a:solidFill>
                <a:srgbClr val="39B54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15" name="Line 161">
              <a:extLst>
                <a:ext uri="{FF2B5EF4-FFF2-40B4-BE49-F238E27FC236}">
                  <a16:creationId xmlns:a16="http://schemas.microsoft.com/office/drawing/2014/main" id="{F1E6C7E9-264B-4DCA-9E79-6440DC32D9E6}"/>
                </a:ext>
              </a:extLst>
            </p:cNvPr>
            <p:cNvSpPr>
              <a:spLocks noChangeShapeType="1"/>
            </p:cNvSpPr>
            <p:nvPr/>
          </p:nvSpPr>
          <p:spPr bwMode="auto">
            <a:xfrm>
              <a:off x="8534401" y="4865688"/>
              <a:ext cx="0" cy="44450"/>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16" name="Line 162">
              <a:extLst>
                <a:ext uri="{FF2B5EF4-FFF2-40B4-BE49-F238E27FC236}">
                  <a16:creationId xmlns:a16="http://schemas.microsoft.com/office/drawing/2014/main" id="{1FFB7B4F-AE84-4794-87C9-C5F5E368E7A4}"/>
                </a:ext>
              </a:extLst>
            </p:cNvPr>
            <p:cNvSpPr>
              <a:spLocks noChangeShapeType="1"/>
            </p:cNvSpPr>
            <p:nvPr/>
          </p:nvSpPr>
          <p:spPr bwMode="auto">
            <a:xfrm>
              <a:off x="8437563" y="4910138"/>
              <a:ext cx="26988" cy="28575"/>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17" name="Line 163">
              <a:extLst>
                <a:ext uri="{FF2B5EF4-FFF2-40B4-BE49-F238E27FC236}">
                  <a16:creationId xmlns:a16="http://schemas.microsoft.com/office/drawing/2014/main" id="{13B01C12-491B-44B5-AAAC-05725C63A5E2}"/>
                </a:ext>
              </a:extLst>
            </p:cNvPr>
            <p:cNvSpPr>
              <a:spLocks noChangeShapeType="1"/>
            </p:cNvSpPr>
            <p:nvPr/>
          </p:nvSpPr>
          <p:spPr bwMode="auto">
            <a:xfrm>
              <a:off x="8394701" y="5013326"/>
              <a:ext cx="42863" cy="0"/>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18" name="Line 164">
              <a:extLst>
                <a:ext uri="{FF2B5EF4-FFF2-40B4-BE49-F238E27FC236}">
                  <a16:creationId xmlns:a16="http://schemas.microsoft.com/office/drawing/2014/main" id="{E751796C-1740-4520-81CE-D5E7BD77A5B3}"/>
                </a:ext>
              </a:extLst>
            </p:cNvPr>
            <p:cNvSpPr>
              <a:spLocks noChangeShapeType="1"/>
            </p:cNvSpPr>
            <p:nvPr/>
          </p:nvSpPr>
          <p:spPr bwMode="auto">
            <a:xfrm flipV="1">
              <a:off x="8437563" y="5086351"/>
              <a:ext cx="26988" cy="28575"/>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19" name="Line 165">
              <a:extLst>
                <a:ext uri="{FF2B5EF4-FFF2-40B4-BE49-F238E27FC236}">
                  <a16:creationId xmlns:a16="http://schemas.microsoft.com/office/drawing/2014/main" id="{2D98DB2E-7A72-4283-A4B3-4FFE0BD361C8}"/>
                </a:ext>
              </a:extLst>
            </p:cNvPr>
            <p:cNvSpPr>
              <a:spLocks noChangeShapeType="1"/>
            </p:cNvSpPr>
            <p:nvPr/>
          </p:nvSpPr>
          <p:spPr bwMode="auto">
            <a:xfrm flipV="1">
              <a:off x="8534401" y="5114926"/>
              <a:ext cx="0" cy="44450"/>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20" name="Line 166">
              <a:extLst>
                <a:ext uri="{FF2B5EF4-FFF2-40B4-BE49-F238E27FC236}">
                  <a16:creationId xmlns:a16="http://schemas.microsoft.com/office/drawing/2014/main" id="{671F5782-204C-4DB7-80BB-016B618999A7}"/>
                </a:ext>
              </a:extLst>
            </p:cNvPr>
            <p:cNvSpPr>
              <a:spLocks noChangeShapeType="1"/>
            </p:cNvSpPr>
            <p:nvPr/>
          </p:nvSpPr>
          <p:spPr bwMode="auto">
            <a:xfrm flipH="1" flipV="1">
              <a:off x="8605838" y="5086351"/>
              <a:ext cx="26988" cy="28575"/>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21" name="Line 167">
              <a:extLst>
                <a:ext uri="{FF2B5EF4-FFF2-40B4-BE49-F238E27FC236}">
                  <a16:creationId xmlns:a16="http://schemas.microsoft.com/office/drawing/2014/main" id="{5873E00C-6927-40CB-BDAA-6563E2DF1A1D}"/>
                </a:ext>
              </a:extLst>
            </p:cNvPr>
            <p:cNvSpPr>
              <a:spLocks noChangeShapeType="1"/>
            </p:cNvSpPr>
            <p:nvPr/>
          </p:nvSpPr>
          <p:spPr bwMode="auto">
            <a:xfrm flipH="1">
              <a:off x="8632826" y="5013326"/>
              <a:ext cx="42863" cy="0"/>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22" name="Line 168">
              <a:extLst>
                <a:ext uri="{FF2B5EF4-FFF2-40B4-BE49-F238E27FC236}">
                  <a16:creationId xmlns:a16="http://schemas.microsoft.com/office/drawing/2014/main" id="{5555FBF5-5FF0-465C-8EFE-AC5EEC052139}"/>
                </a:ext>
              </a:extLst>
            </p:cNvPr>
            <p:cNvSpPr>
              <a:spLocks noChangeShapeType="1"/>
            </p:cNvSpPr>
            <p:nvPr/>
          </p:nvSpPr>
          <p:spPr bwMode="auto">
            <a:xfrm flipH="1">
              <a:off x="8605838" y="4910138"/>
              <a:ext cx="26988" cy="28575"/>
            </a:xfrm>
            <a:prstGeom prst="line">
              <a:avLst/>
            </a:prstGeom>
            <a:noFill/>
            <a:ln w="28575" cap="flat">
              <a:solidFill>
                <a:srgbClr val="39B5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grpSp>
      <p:pic>
        <p:nvPicPr>
          <p:cNvPr id="14" name="Grafika 13">
            <a:extLst>
              <a:ext uri="{FF2B5EF4-FFF2-40B4-BE49-F238E27FC236}">
                <a16:creationId xmlns:a16="http://schemas.microsoft.com/office/drawing/2014/main" id="{22F2CFE3-09E0-421B-AA05-D83AE1C3D9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2544" y="3094512"/>
            <a:ext cx="459087" cy="554730"/>
          </a:xfrm>
          <a:prstGeom prst="rect">
            <a:avLst/>
          </a:prstGeom>
        </p:spPr>
      </p:pic>
    </p:spTree>
    <p:extLst>
      <p:ext uri="{BB962C8B-B14F-4D97-AF65-F5344CB8AC3E}">
        <p14:creationId xmlns:p14="http://schemas.microsoft.com/office/powerpoint/2010/main" val="195077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Sylinder 9">
            <a:extLst>
              <a:ext uri="{FF2B5EF4-FFF2-40B4-BE49-F238E27FC236}">
                <a16:creationId xmlns:a16="http://schemas.microsoft.com/office/drawing/2014/main" id="{76F11EA8-E305-451F-B8A5-6A5FCAC464F4}"/>
              </a:ext>
            </a:extLst>
          </p:cNvPr>
          <p:cNvSpPr txBox="1"/>
          <p:nvPr/>
        </p:nvSpPr>
        <p:spPr>
          <a:xfrm>
            <a:off x="8299938" y="6035040"/>
            <a:ext cx="604911" cy="495414"/>
          </a:xfrm>
          <a:prstGeom prst="rect">
            <a:avLst/>
          </a:prstGeom>
          <a:solidFill>
            <a:schemeClr val="bg1"/>
          </a:solidFill>
        </p:spPr>
        <p:txBody>
          <a:bodyPr wrap="square" rtlCol="0">
            <a:spAutoFit/>
          </a:bodyPr>
          <a:lstStyle/>
          <a:p>
            <a:endParaRPr lang="en-US" dirty="0"/>
          </a:p>
        </p:txBody>
      </p:sp>
      <p:sp>
        <p:nvSpPr>
          <p:cNvPr id="6" name="Tittel 5">
            <a:extLst>
              <a:ext uri="{FF2B5EF4-FFF2-40B4-BE49-F238E27FC236}">
                <a16:creationId xmlns:a16="http://schemas.microsoft.com/office/drawing/2014/main" id="{8C8DB1B3-CD08-4AE9-A05E-B267BF0EF1FD}"/>
              </a:ext>
            </a:extLst>
          </p:cNvPr>
          <p:cNvSpPr>
            <a:spLocks noGrp="1"/>
          </p:cNvSpPr>
          <p:nvPr>
            <p:ph type="title"/>
          </p:nvPr>
        </p:nvSpPr>
        <p:spPr>
          <a:xfrm>
            <a:off x="647700" y="333841"/>
            <a:ext cx="6938351" cy="792099"/>
          </a:xfrm>
        </p:spPr>
        <p:txBody>
          <a:bodyPr>
            <a:normAutofit/>
          </a:bodyPr>
          <a:lstStyle/>
          <a:p>
            <a:r>
              <a:rPr lang="en-US" dirty="0"/>
              <a:t>Finland: Regenerated energy </a:t>
            </a:r>
            <a:br>
              <a:rPr lang="en-US" dirty="0"/>
            </a:br>
            <a:r>
              <a:rPr lang="en-US" dirty="0"/>
              <a:t>June 2018 - April 2019 </a:t>
            </a:r>
          </a:p>
        </p:txBody>
      </p:sp>
      <p:graphicFrame>
        <p:nvGraphicFramePr>
          <p:cNvPr id="9" name="Plassholder for innhold 8">
            <a:extLst>
              <a:ext uri="{FF2B5EF4-FFF2-40B4-BE49-F238E27FC236}">
                <a16:creationId xmlns:a16="http://schemas.microsoft.com/office/drawing/2014/main" id="{D11E42F8-5913-4E10-B39A-42690398DAA2}"/>
              </a:ext>
            </a:extLst>
          </p:cNvPr>
          <p:cNvGraphicFramePr>
            <a:graphicFrameLocks noGrp="1"/>
          </p:cNvGraphicFramePr>
          <p:nvPr>
            <p:ph idx="1"/>
            <p:extLst>
              <p:ext uri="{D42A27DB-BD31-4B8C-83A1-F6EECF244321}">
                <p14:modId xmlns:p14="http://schemas.microsoft.com/office/powerpoint/2010/main" val="2904026766"/>
              </p:ext>
            </p:extLst>
          </p:nvPr>
        </p:nvGraphicFramePr>
        <p:xfrm>
          <a:off x="239151" y="1332379"/>
          <a:ext cx="9239534" cy="54045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6896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Plassholder for innhold 8">
            <a:extLst>
              <a:ext uri="{FF2B5EF4-FFF2-40B4-BE49-F238E27FC236}">
                <a16:creationId xmlns:a16="http://schemas.microsoft.com/office/drawing/2014/main" id="{448F9611-2BF3-4DEB-A8B2-2EB013FB8C2D}"/>
              </a:ext>
            </a:extLst>
          </p:cNvPr>
          <p:cNvGraphicFramePr>
            <a:graphicFrameLocks noGrp="1"/>
          </p:cNvGraphicFramePr>
          <p:nvPr>
            <p:ph idx="1"/>
            <p:extLst>
              <p:ext uri="{D42A27DB-BD31-4B8C-83A1-F6EECF244321}">
                <p14:modId xmlns:p14="http://schemas.microsoft.com/office/powerpoint/2010/main" val="160759841"/>
              </p:ext>
            </p:extLst>
          </p:nvPr>
        </p:nvGraphicFramePr>
        <p:xfrm>
          <a:off x="367863" y="1460940"/>
          <a:ext cx="8776138" cy="4817034"/>
        </p:xfrm>
        <a:graphic>
          <a:graphicData uri="http://schemas.openxmlformats.org/drawingml/2006/chart">
            <c:chart xmlns:c="http://schemas.openxmlformats.org/drawingml/2006/chart" xmlns:r="http://schemas.openxmlformats.org/officeDocument/2006/relationships" r:id="rId3"/>
          </a:graphicData>
        </a:graphic>
      </p:graphicFrame>
      <p:sp>
        <p:nvSpPr>
          <p:cNvPr id="6" name="Tittel 5">
            <a:extLst>
              <a:ext uri="{FF2B5EF4-FFF2-40B4-BE49-F238E27FC236}">
                <a16:creationId xmlns:a16="http://schemas.microsoft.com/office/drawing/2014/main" id="{0E1FAF27-B87F-4C92-80E5-BD4F11BA7976}"/>
              </a:ext>
            </a:extLst>
          </p:cNvPr>
          <p:cNvSpPr>
            <a:spLocks noGrp="1"/>
          </p:cNvSpPr>
          <p:nvPr>
            <p:ph type="title"/>
          </p:nvPr>
        </p:nvSpPr>
        <p:spPr>
          <a:xfrm>
            <a:off x="647700" y="327922"/>
            <a:ext cx="7200900" cy="792099"/>
          </a:xfrm>
        </p:spPr>
        <p:txBody>
          <a:bodyPr>
            <a:normAutofit/>
          </a:bodyPr>
          <a:lstStyle/>
          <a:p>
            <a:r>
              <a:rPr lang="en-US" dirty="0"/>
              <a:t>Norway: Regenerated energy</a:t>
            </a:r>
            <a:br>
              <a:rPr lang="en-US" dirty="0"/>
            </a:br>
            <a:r>
              <a:rPr lang="en-US" dirty="0"/>
              <a:t>2007-2018</a:t>
            </a:r>
          </a:p>
        </p:txBody>
      </p:sp>
    </p:spTree>
    <p:extLst>
      <p:ext uri="{BB962C8B-B14F-4D97-AF65-F5344CB8AC3E}">
        <p14:creationId xmlns:p14="http://schemas.microsoft.com/office/powerpoint/2010/main" val="166419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a:extLst>
              <a:ext uri="{FF2B5EF4-FFF2-40B4-BE49-F238E27FC236}">
                <a16:creationId xmlns:a16="http://schemas.microsoft.com/office/drawing/2014/main" id="{17E59C49-A994-40ED-8DBB-233308904C34}"/>
              </a:ext>
            </a:extLst>
          </p:cNvPr>
          <p:cNvSpPr txBox="1"/>
          <p:nvPr/>
        </p:nvSpPr>
        <p:spPr>
          <a:xfrm>
            <a:off x="562681" y="340330"/>
            <a:ext cx="7467109" cy="840230"/>
          </a:xfrm>
          <a:prstGeom prst="rect">
            <a:avLst/>
          </a:prstGeom>
          <a:noFill/>
        </p:spPr>
        <p:txBody>
          <a:bodyPr wrap="none" rtlCol="0">
            <a:spAutoFit/>
          </a:bodyPr>
          <a:lstStyle/>
          <a:p>
            <a:pPr defTabSz="685800">
              <a:lnSpc>
                <a:spcPct val="90000"/>
              </a:lnSpc>
              <a:spcBef>
                <a:spcPct val="0"/>
              </a:spcBef>
            </a:pPr>
            <a:r>
              <a:rPr lang="nb-NO" sz="2700" b="1" dirty="0">
                <a:latin typeface="+mj-lt"/>
                <a:ea typeface="+mj-ea"/>
                <a:cs typeface="+mj-cs"/>
              </a:rPr>
              <a:t>The new Flirt regenerates, on average, 27% </a:t>
            </a:r>
          </a:p>
          <a:p>
            <a:pPr defTabSz="685800">
              <a:lnSpc>
                <a:spcPct val="90000"/>
              </a:lnSpc>
              <a:spcBef>
                <a:spcPct val="0"/>
              </a:spcBef>
            </a:pPr>
            <a:r>
              <a:rPr lang="nb-NO" sz="2700" b="1" dirty="0">
                <a:latin typeface="+mj-lt"/>
                <a:ea typeface="+mj-ea"/>
                <a:cs typeface="+mj-cs"/>
              </a:rPr>
              <a:t>of the </a:t>
            </a:r>
            <a:r>
              <a:rPr lang="nb-NO" sz="2700" b="1" dirty="0" err="1">
                <a:latin typeface="+mj-lt"/>
                <a:ea typeface="+mj-ea"/>
                <a:cs typeface="+mj-cs"/>
              </a:rPr>
              <a:t>energy</a:t>
            </a:r>
            <a:r>
              <a:rPr lang="nb-NO" sz="2700" b="1" dirty="0">
                <a:latin typeface="+mj-lt"/>
                <a:ea typeface="+mj-ea"/>
                <a:cs typeface="+mj-cs"/>
              </a:rPr>
              <a:t> </a:t>
            </a:r>
            <a:r>
              <a:rPr lang="nb-NO" sz="2700" b="1" dirty="0" err="1">
                <a:latin typeface="+mj-lt"/>
                <a:ea typeface="+mj-ea"/>
                <a:cs typeface="+mj-cs"/>
              </a:rPr>
              <a:t>delivered</a:t>
            </a:r>
            <a:endParaRPr lang="en-US" sz="2700" b="1" dirty="0">
              <a:latin typeface="+mj-lt"/>
              <a:ea typeface="+mj-ea"/>
              <a:cs typeface="+mj-cs"/>
            </a:endParaRPr>
          </a:p>
        </p:txBody>
      </p:sp>
      <p:pic>
        <p:nvPicPr>
          <p:cNvPr id="7" name="Picture 6" descr="A large long train on a steel track&#10;&#10;Description automatically generated">
            <a:extLst>
              <a:ext uri="{FF2B5EF4-FFF2-40B4-BE49-F238E27FC236}">
                <a16:creationId xmlns:a16="http://schemas.microsoft.com/office/drawing/2014/main" id="{10D2D3FC-563F-A24F-ABF0-6A85FFAD1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651" y="1225281"/>
            <a:ext cx="7460697" cy="4957218"/>
          </a:xfrm>
          <a:prstGeom prst="rect">
            <a:avLst/>
          </a:prstGeom>
        </p:spPr>
      </p:pic>
    </p:spTree>
    <p:extLst>
      <p:ext uri="{BB962C8B-B14F-4D97-AF65-F5344CB8AC3E}">
        <p14:creationId xmlns:p14="http://schemas.microsoft.com/office/powerpoint/2010/main" val="103263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raz 23">
            <a:extLst>
              <a:ext uri="{FF2B5EF4-FFF2-40B4-BE49-F238E27FC236}">
                <a16:creationId xmlns:a16="http://schemas.microsoft.com/office/drawing/2014/main" id="{2A78266F-FD47-4112-AE31-7A8DF60CD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
        <p:nvSpPr>
          <p:cNvPr id="9" name="Prostokąt 8">
            <a:extLst>
              <a:ext uri="{FF2B5EF4-FFF2-40B4-BE49-F238E27FC236}">
                <a16:creationId xmlns:a16="http://schemas.microsoft.com/office/drawing/2014/main" id="{C7CBE38E-5DC4-487D-A6FE-2AAC110C8868}"/>
              </a:ext>
            </a:extLst>
          </p:cNvPr>
          <p:cNvSpPr/>
          <p:nvPr/>
        </p:nvSpPr>
        <p:spPr>
          <a:xfrm>
            <a:off x="0" y="0"/>
            <a:ext cx="9144000" cy="1342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Prostokąt 21">
            <a:extLst>
              <a:ext uri="{FF2B5EF4-FFF2-40B4-BE49-F238E27FC236}">
                <a16:creationId xmlns:a16="http://schemas.microsoft.com/office/drawing/2014/main" id="{3B3C4E4D-C3E8-4964-89C7-C9350274599A}"/>
              </a:ext>
            </a:extLst>
          </p:cNvPr>
          <p:cNvSpPr/>
          <p:nvPr/>
        </p:nvSpPr>
        <p:spPr>
          <a:xfrm>
            <a:off x="0" y="71021"/>
            <a:ext cx="9144000" cy="6786979"/>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tel 1">
            <a:extLst>
              <a:ext uri="{FF2B5EF4-FFF2-40B4-BE49-F238E27FC236}">
                <a16:creationId xmlns:a16="http://schemas.microsoft.com/office/drawing/2014/main" id="{CB4934F1-A7F2-4D15-9C0F-9CDA2D34C25F}"/>
              </a:ext>
            </a:extLst>
          </p:cNvPr>
          <p:cNvSpPr>
            <a:spLocks noGrp="1"/>
          </p:cNvSpPr>
          <p:nvPr>
            <p:ph type="title"/>
          </p:nvPr>
        </p:nvSpPr>
        <p:spPr/>
        <p:txBody>
          <a:bodyPr/>
          <a:lstStyle/>
          <a:p>
            <a:r>
              <a:rPr lang="en-US" dirty="0"/>
              <a:t>The Netherlands</a:t>
            </a:r>
            <a:endParaRPr lang="en-GB" dirty="0"/>
          </a:p>
        </p:txBody>
      </p:sp>
      <p:sp>
        <p:nvSpPr>
          <p:cNvPr id="6" name="Prostokąt 5">
            <a:extLst>
              <a:ext uri="{FF2B5EF4-FFF2-40B4-BE49-F238E27FC236}">
                <a16:creationId xmlns:a16="http://schemas.microsoft.com/office/drawing/2014/main" id="{8A12A969-82D9-409D-A05B-E9CF765A9B4D}"/>
              </a:ext>
            </a:extLst>
          </p:cNvPr>
          <p:cNvSpPr/>
          <p:nvPr/>
        </p:nvSpPr>
        <p:spPr>
          <a:xfrm>
            <a:off x="1586582" y="2387320"/>
            <a:ext cx="2985418" cy="1207362"/>
          </a:xfrm>
          <a:prstGeom prst="rect">
            <a:avLst/>
          </a:prstGeom>
          <a:solidFill>
            <a:srgbClr val="E6E6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Prostokąt 22">
            <a:extLst>
              <a:ext uri="{FF2B5EF4-FFF2-40B4-BE49-F238E27FC236}">
                <a16:creationId xmlns:a16="http://schemas.microsoft.com/office/drawing/2014/main" id="{CCB8F760-1C86-44EF-B5D8-F09B56BF724E}"/>
              </a:ext>
            </a:extLst>
          </p:cNvPr>
          <p:cNvSpPr/>
          <p:nvPr/>
        </p:nvSpPr>
        <p:spPr>
          <a:xfrm>
            <a:off x="4665873" y="2387320"/>
            <a:ext cx="2985418" cy="1207362"/>
          </a:xfrm>
          <a:prstGeom prst="rect">
            <a:avLst/>
          </a:prstGeom>
          <a:solidFill>
            <a:srgbClr val="E6E6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upa 6">
            <a:extLst>
              <a:ext uri="{FF2B5EF4-FFF2-40B4-BE49-F238E27FC236}">
                <a16:creationId xmlns:a16="http://schemas.microsoft.com/office/drawing/2014/main" id="{A3153ED8-CAA7-443D-914F-CBB84244AFC5}"/>
              </a:ext>
            </a:extLst>
          </p:cNvPr>
          <p:cNvGrpSpPr/>
          <p:nvPr/>
        </p:nvGrpSpPr>
        <p:grpSpPr>
          <a:xfrm>
            <a:off x="1592575" y="2389887"/>
            <a:ext cx="2985418" cy="1207362"/>
            <a:chOff x="3051398" y="1775535"/>
            <a:chExt cx="2985418" cy="1207362"/>
          </a:xfrm>
        </p:grpSpPr>
        <p:sp>
          <p:nvSpPr>
            <p:cNvPr id="11" name="Prostokąt 10">
              <a:extLst>
                <a:ext uri="{FF2B5EF4-FFF2-40B4-BE49-F238E27FC236}">
                  <a16:creationId xmlns:a16="http://schemas.microsoft.com/office/drawing/2014/main" id="{2E9FA15C-58BD-48A6-9C03-641DB7759B69}"/>
                </a:ext>
              </a:extLst>
            </p:cNvPr>
            <p:cNvSpPr/>
            <p:nvPr/>
          </p:nvSpPr>
          <p:spPr>
            <a:xfrm>
              <a:off x="3113216" y="1863145"/>
              <a:ext cx="2861456" cy="5046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bject 49">
              <a:extLst>
                <a:ext uri="{FF2B5EF4-FFF2-40B4-BE49-F238E27FC236}">
                  <a16:creationId xmlns:a16="http://schemas.microsoft.com/office/drawing/2014/main" id="{A361D5DD-22DC-4423-AB15-1FC9C42C3A98}"/>
                </a:ext>
              </a:extLst>
            </p:cNvPr>
            <p:cNvSpPr txBox="1"/>
            <p:nvPr/>
          </p:nvSpPr>
          <p:spPr>
            <a:xfrm>
              <a:off x="3113216" y="1946729"/>
              <a:ext cx="2861456" cy="289182"/>
            </a:xfrm>
            <a:prstGeom prst="rect">
              <a:avLst/>
            </a:prstGeom>
          </p:spPr>
          <p:txBody>
            <a:bodyPr vert="horz" wrap="square" lIns="0" tIns="12065" rIns="0" bIns="0" rtlCol="0">
              <a:spAutoFit/>
            </a:bodyPr>
            <a:lstStyle/>
            <a:p>
              <a:pPr lvl="0" algn="ctr"/>
              <a:r>
                <a:rPr lang="en-US" b="1" dirty="0">
                  <a:solidFill>
                    <a:schemeClr val="bg1"/>
                  </a:solidFill>
                </a:rPr>
                <a:t>EUR 5 mill</a:t>
              </a:r>
              <a:endParaRPr lang="en-GB" b="1" dirty="0">
                <a:solidFill>
                  <a:schemeClr val="bg1"/>
                </a:solidFill>
              </a:endParaRPr>
            </a:p>
          </p:txBody>
        </p:sp>
        <p:sp>
          <p:nvSpPr>
            <p:cNvPr id="15" name="Prostokąt 14">
              <a:extLst>
                <a:ext uri="{FF2B5EF4-FFF2-40B4-BE49-F238E27FC236}">
                  <a16:creationId xmlns:a16="http://schemas.microsoft.com/office/drawing/2014/main" id="{6EF8BAAD-D120-4E7E-94EB-7A3566115130}"/>
                </a:ext>
              </a:extLst>
            </p:cNvPr>
            <p:cNvSpPr/>
            <p:nvPr/>
          </p:nvSpPr>
          <p:spPr>
            <a:xfrm>
              <a:off x="3051398" y="1775535"/>
              <a:ext cx="2985418" cy="1207362"/>
            </a:xfrm>
            <a:prstGeom prst="rect">
              <a:avLst/>
            </a:prstGeom>
            <a:noFill/>
            <a:ln w="19050">
              <a:solidFill>
                <a:srgbClr val="0038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bject 49">
              <a:extLst>
                <a:ext uri="{FF2B5EF4-FFF2-40B4-BE49-F238E27FC236}">
                  <a16:creationId xmlns:a16="http://schemas.microsoft.com/office/drawing/2014/main" id="{A74F9796-A80A-4CEF-959F-9BD16B80FFD5}"/>
                </a:ext>
              </a:extLst>
            </p:cNvPr>
            <p:cNvSpPr txBox="1"/>
            <p:nvPr/>
          </p:nvSpPr>
          <p:spPr>
            <a:xfrm>
              <a:off x="3051398" y="2414485"/>
              <a:ext cx="2861456" cy="504625"/>
            </a:xfrm>
            <a:prstGeom prst="rect">
              <a:avLst/>
            </a:prstGeom>
          </p:spPr>
          <p:txBody>
            <a:bodyPr vert="horz" wrap="square" lIns="0" tIns="12065" rIns="0" bIns="0" rtlCol="0">
              <a:spAutoFit/>
            </a:bodyPr>
            <a:lstStyle/>
            <a:p>
              <a:pPr algn="ctr">
                <a:lnSpc>
                  <a:spcPct val="100000"/>
                </a:lnSpc>
                <a:spcBef>
                  <a:spcPts val="95"/>
                </a:spcBef>
              </a:pPr>
              <a:r>
                <a:rPr lang="en-US" sz="1600" b="1" dirty="0">
                  <a:solidFill>
                    <a:srgbClr val="00386C"/>
                  </a:solidFill>
                </a:rPr>
                <a:t>Estimated price development</a:t>
              </a:r>
              <a:endParaRPr sz="1400" b="1" dirty="0">
                <a:solidFill>
                  <a:srgbClr val="00386C"/>
                </a:solidFill>
                <a:latin typeface="+mj-lt"/>
                <a:cs typeface="Calibri"/>
              </a:endParaRPr>
            </a:p>
          </p:txBody>
        </p:sp>
      </p:grpSp>
      <p:grpSp>
        <p:nvGrpSpPr>
          <p:cNvPr id="17" name="Grupa 16">
            <a:extLst>
              <a:ext uri="{FF2B5EF4-FFF2-40B4-BE49-F238E27FC236}">
                <a16:creationId xmlns:a16="http://schemas.microsoft.com/office/drawing/2014/main" id="{28D0BB06-D370-4372-BC75-A600C71AD797}"/>
              </a:ext>
            </a:extLst>
          </p:cNvPr>
          <p:cNvGrpSpPr/>
          <p:nvPr/>
        </p:nvGrpSpPr>
        <p:grpSpPr>
          <a:xfrm>
            <a:off x="4666445" y="2387320"/>
            <a:ext cx="2985418" cy="1207362"/>
            <a:chOff x="3051398" y="1775535"/>
            <a:chExt cx="2985418" cy="1207362"/>
          </a:xfrm>
        </p:grpSpPr>
        <p:sp>
          <p:nvSpPr>
            <p:cNvPr id="18" name="Prostokąt 17">
              <a:extLst>
                <a:ext uri="{FF2B5EF4-FFF2-40B4-BE49-F238E27FC236}">
                  <a16:creationId xmlns:a16="http://schemas.microsoft.com/office/drawing/2014/main" id="{9CC728EA-0008-4DAF-A6CC-C549510F2813}"/>
                </a:ext>
              </a:extLst>
            </p:cNvPr>
            <p:cNvSpPr/>
            <p:nvPr/>
          </p:nvSpPr>
          <p:spPr>
            <a:xfrm>
              <a:off x="3113216" y="1863145"/>
              <a:ext cx="2861456" cy="5046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bject 49">
              <a:extLst>
                <a:ext uri="{FF2B5EF4-FFF2-40B4-BE49-F238E27FC236}">
                  <a16:creationId xmlns:a16="http://schemas.microsoft.com/office/drawing/2014/main" id="{3AB46D52-4F71-4CC1-83DE-AFBFCD6D4407}"/>
                </a:ext>
              </a:extLst>
            </p:cNvPr>
            <p:cNvSpPr txBox="1"/>
            <p:nvPr/>
          </p:nvSpPr>
          <p:spPr>
            <a:xfrm>
              <a:off x="3113216" y="1946729"/>
              <a:ext cx="2861456" cy="289182"/>
            </a:xfrm>
            <a:prstGeom prst="rect">
              <a:avLst/>
            </a:prstGeom>
          </p:spPr>
          <p:txBody>
            <a:bodyPr vert="horz" wrap="square" lIns="0" tIns="12065" rIns="0" bIns="0" rtlCol="0">
              <a:spAutoFit/>
            </a:bodyPr>
            <a:lstStyle/>
            <a:p>
              <a:pPr lvl="0" algn="ctr"/>
              <a:r>
                <a:rPr lang="en-US" b="1" dirty="0">
                  <a:solidFill>
                    <a:schemeClr val="bg1"/>
                  </a:solidFill>
                </a:rPr>
                <a:t>EUR </a:t>
              </a:r>
              <a:r>
                <a:rPr lang="pl-PL" b="1" dirty="0">
                  <a:solidFill>
                    <a:schemeClr val="bg1"/>
                  </a:solidFill>
                </a:rPr>
                <a:t>1,5</a:t>
              </a:r>
              <a:endParaRPr lang="en-GB" b="1" dirty="0">
                <a:solidFill>
                  <a:schemeClr val="bg1"/>
                </a:solidFill>
              </a:endParaRPr>
            </a:p>
          </p:txBody>
        </p:sp>
        <p:sp>
          <p:nvSpPr>
            <p:cNvPr id="20" name="Prostokąt 19">
              <a:extLst>
                <a:ext uri="{FF2B5EF4-FFF2-40B4-BE49-F238E27FC236}">
                  <a16:creationId xmlns:a16="http://schemas.microsoft.com/office/drawing/2014/main" id="{AECEEF33-BB60-4DB7-8692-89E2193F1FA5}"/>
                </a:ext>
              </a:extLst>
            </p:cNvPr>
            <p:cNvSpPr/>
            <p:nvPr/>
          </p:nvSpPr>
          <p:spPr>
            <a:xfrm>
              <a:off x="3051398" y="1775535"/>
              <a:ext cx="2985418" cy="1207362"/>
            </a:xfrm>
            <a:prstGeom prst="rect">
              <a:avLst/>
            </a:prstGeom>
            <a:noFill/>
            <a:ln w="19050">
              <a:solidFill>
                <a:srgbClr val="0038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bject 49">
              <a:extLst>
                <a:ext uri="{FF2B5EF4-FFF2-40B4-BE49-F238E27FC236}">
                  <a16:creationId xmlns:a16="http://schemas.microsoft.com/office/drawing/2014/main" id="{12BCC73F-1D6B-4D13-A26B-E402933F398F}"/>
                </a:ext>
              </a:extLst>
            </p:cNvPr>
            <p:cNvSpPr txBox="1"/>
            <p:nvPr/>
          </p:nvSpPr>
          <p:spPr>
            <a:xfrm>
              <a:off x="3051398" y="2414485"/>
              <a:ext cx="2861456" cy="504625"/>
            </a:xfrm>
            <a:prstGeom prst="rect">
              <a:avLst/>
            </a:prstGeom>
          </p:spPr>
          <p:txBody>
            <a:bodyPr vert="horz" wrap="square" lIns="0" tIns="12065" rIns="0" bIns="0" rtlCol="0">
              <a:spAutoFit/>
            </a:bodyPr>
            <a:lstStyle/>
            <a:p>
              <a:pPr algn="ctr">
                <a:lnSpc>
                  <a:spcPct val="100000"/>
                </a:lnSpc>
                <a:spcBef>
                  <a:spcPts val="95"/>
                </a:spcBef>
              </a:pPr>
              <a:r>
                <a:rPr lang="en-GB" sz="1600" b="1" dirty="0">
                  <a:solidFill>
                    <a:srgbClr val="00386C"/>
                  </a:solidFill>
                </a:rPr>
                <a:t>Estimated annual cost, system maintenance</a:t>
              </a:r>
              <a:endParaRPr sz="1400" b="1" dirty="0">
                <a:solidFill>
                  <a:srgbClr val="00386C"/>
                </a:solidFill>
                <a:latin typeface="+mj-lt"/>
                <a:cs typeface="Calibri"/>
              </a:endParaRPr>
            </a:p>
          </p:txBody>
        </p:sp>
      </p:grpSp>
    </p:spTree>
    <p:extLst>
      <p:ext uri="{BB962C8B-B14F-4D97-AF65-F5344CB8AC3E}">
        <p14:creationId xmlns:p14="http://schemas.microsoft.com/office/powerpoint/2010/main" val="309841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PTmal_Eress (3)">
  <a:themeElements>
    <a:clrScheme name="Eress">
      <a:dk1>
        <a:sysClr val="windowText" lastClr="000000"/>
      </a:dk1>
      <a:lt1>
        <a:sysClr val="window" lastClr="FFFFFF"/>
      </a:lt1>
      <a:dk2>
        <a:srgbClr val="00386C"/>
      </a:dk2>
      <a:lt2>
        <a:srgbClr val="FFFFFE"/>
      </a:lt2>
      <a:accent1>
        <a:srgbClr val="00386C"/>
      </a:accent1>
      <a:accent2>
        <a:srgbClr val="3DBC38"/>
      </a:accent2>
      <a:accent3>
        <a:srgbClr val="000000"/>
      </a:accent3>
      <a:accent4>
        <a:srgbClr val="404040"/>
      </a:accent4>
      <a:accent5>
        <a:srgbClr val="808080"/>
      </a:accent5>
      <a:accent6>
        <a:srgbClr val="D9D1CA"/>
      </a:accent6>
      <a:hlink>
        <a:srgbClr val="FFFFFF"/>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Eress.potx" id="{9408A18D-FF9E-439B-AF0A-90BE3AA4F5AB}" vid="{323441A7-CA0B-4F34-A923-28FD0FAFDD9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PPTmal_Eress (3)</Template>
  <TotalTime>1513</TotalTime>
  <Words>814</Words>
  <Application>Microsoft Office PowerPoint</Application>
  <PresentationFormat>Skjermfremvisning (4:3)</PresentationFormat>
  <Paragraphs>105</Paragraphs>
  <Slides>10</Slides>
  <Notes>9</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10</vt:i4>
      </vt:variant>
    </vt:vector>
  </HeadingPairs>
  <TitlesOfParts>
    <vt:vector size="16" baseType="lpstr">
      <vt:lpstr>Arial</vt:lpstr>
      <vt:lpstr>Calibri</vt:lpstr>
      <vt:lpstr>Century Gothic</vt:lpstr>
      <vt:lpstr>Georgia</vt:lpstr>
      <vt:lpstr>Wingdings 2</vt:lpstr>
      <vt:lpstr>PPTmal_Eress (3)</vt:lpstr>
      <vt:lpstr>Eress Forum 2019</vt:lpstr>
      <vt:lpstr>Today’s Situation: Railway Trends</vt:lpstr>
      <vt:lpstr>PowerPoint-presentasjon</vt:lpstr>
      <vt:lpstr>The Solution</vt:lpstr>
      <vt:lpstr>Why Erex: Train Operators</vt:lpstr>
      <vt:lpstr>Finland: Regenerated energy  June 2018 - April 2019 </vt:lpstr>
      <vt:lpstr>Norway: Regenerated energy 2007-2018</vt:lpstr>
      <vt:lpstr>PowerPoint-presentasjon</vt:lpstr>
      <vt:lpstr>The Netherlands</vt:lpstr>
      <vt:lpstr>PowerPoint-presentasjon</vt:lpstr>
    </vt:vector>
  </TitlesOfParts>
  <Company>Jernbaneverket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Claudia C. van Diermen Jacobsen</dc:creator>
  <cp:lastModifiedBy>Turid Brenn Egge</cp:lastModifiedBy>
  <cp:revision>123</cp:revision>
  <dcterms:created xsi:type="dcterms:W3CDTF">2017-05-22T08:35:32Z</dcterms:created>
  <dcterms:modified xsi:type="dcterms:W3CDTF">2019-06-11T19:28:37Z</dcterms:modified>
</cp:coreProperties>
</file>