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88" r:id="rId2"/>
    <p:sldId id="291" r:id="rId3"/>
    <p:sldId id="305" r:id="rId4"/>
    <p:sldId id="311" r:id="rId5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6C"/>
    <a:srgbClr val="39B54A"/>
    <a:srgbClr val="3BB749"/>
    <a:srgbClr val="E6E6E6"/>
    <a:srgbClr val="F0F7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09" autoAdjust="0"/>
    <p:restoredTop sz="89057" autoAdjust="0"/>
  </p:normalViewPr>
  <p:slideViewPr>
    <p:cSldViewPr snapToGrid="0">
      <p:cViewPr varScale="1">
        <p:scale>
          <a:sx n="91" d="100"/>
          <a:sy n="91" d="100"/>
        </p:scale>
        <p:origin x="1110" y="90"/>
      </p:cViewPr>
      <p:guideLst>
        <p:guide orient="horz" pos="2160"/>
        <p:guide pos="45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86FCD-71BF-4D5F-AECC-64CBD181F3B2}" type="datetimeFigureOut">
              <a:rPr lang="nb-NO" smtClean="0"/>
              <a:t>31.05.2019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BDF68-4A26-4578-A6B2-385D2FF279E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2982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Notes:</a:t>
            </a:r>
            <a:endParaRPr lang="en-GB" dirty="0"/>
          </a:p>
          <a:p>
            <a:pPr marL="0" lvl="0" indent="0">
              <a:buNone/>
            </a:pPr>
            <a:r>
              <a:rPr lang="en-GB" dirty="0"/>
              <a:t>All that can be digitalised, will be digitalised, both in public and private sector.</a:t>
            </a:r>
          </a:p>
          <a:p>
            <a:pPr marL="0" lvl="0" indent="0">
              <a:buNone/>
            </a:pPr>
            <a:r>
              <a:rPr lang="en-US" dirty="0"/>
              <a:t>How does the railway sector help? Huge potential vs. sad reality…</a:t>
            </a:r>
            <a:endParaRPr lang="en-GB" dirty="0"/>
          </a:p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BDF68-4A26-4578-A6B2-385D2FF279E6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4269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BDF68-4A26-4578-A6B2-385D2FF279E6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2254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BDF68-4A26-4578-A6B2-385D2FF279E6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2003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slide /w ma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20090" y="2414237"/>
            <a:ext cx="3032401" cy="1052596"/>
          </a:xfrm>
        </p:spPr>
        <p:txBody>
          <a:bodyPr anchor="b">
            <a:normAutofit/>
          </a:bodyPr>
          <a:lstStyle>
            <a:lvl1pPr algn="l">
              <a:defRPr sz="3800" b="1">
                <a:solidFill>
                  <a:schemeClr val="lt1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20090" y="3475459"/>
            <a:ext cx="3032401" cy="584775"/>
          </a:xfrm>
        </p:spPr>
        <p:txBody>
          <a:bodyPr>
            <a:normAutofit/>
          </a:bodyPr>
          <a:lstStyle>
            <a:lvl1pPr marL="0" indent="0" algn="l">
              <a:buNone/>
              <a:defRPr sz="3800" b="1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 dirty="0"/>
              <a:t>Subtitle</a:t>
            </a:r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726" y="4086511"/>
            <a:ext cx="3032120" cy="230832"/>
          </a:xfrm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chemeClr val="lt1"/>
                </a:solidFill>
              </a:defRPr>
            </a:lvl1pPr>
          </a:lstStyle>
          <a:p>
            <a:pPr lvl="0"/>
            <a:r>
              <a:rPr lang="en-US" noProof="0"/>
              <a:t>Place &amp; Date</a:t>
            </a:r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" y="720090"/>
            <a:ext cx="728473" cy="725425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661" y="432054"/>
            <a:ext cx="5291339" cy="5666244"/>
          </a:xfrm>
          <a:prstGeom prst="rect">
            <a:avLst/>
          </a:prstGeom>
        </p:spPr>
      </p:pic>
      <p:sp>
        <p:nvSpPr>
          <p:cNvPr id="13" name="Rektangel 12"/>
          <p:cNvSpPr/>
          <p:nvPr userDrawn="1"/>
        </p:nvSpPr>
        <p:spPr>
          <a:xfrm>
            <a:off x="360045" y="360045"/>
            <a:ext cx="8425053" cy="1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ktangel 14"/>
          <p:cNvSpPr/>
          <p:nvPr userDrawn="1"/>
        </p:nvSpPr>
        <p:spPr>
          <a:xfrm>
            <a:off x="360044" y="6498812"/>
            <a:ext cx="8425053" cy="1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/>
          <p:cNvSpPr/>
          <p:nvPr userDrawn="1"/>
        </p:nvSpPr>
        <p:spPr>
          <a:xfrm>
            <a:off x="360045" y="360045"/>
            <a:ext cx="18002" cy="61387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Rektangel 16"/>
          <p:cNvSpPr/>
          <p:nvPr userDrawn="1"/>
        </p:nvSpPr>
        <p:spPr>
          <a:xfrm>
            <a:off x="8767096" y="360044"/>
            <a:ext cx="18002" cy="61567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882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857"/>
            <a:ext cx="9145143" cy="6858857"/>
          </a:xfrm>
          <a:blipFill>
            <a:blip r:embed="rId2"/>
            <a:stretch>
              <a:fillRect/>
            </a:stretch>
          </a:blipFill>
        </p:spPr>
        <p:txBody>
          <a:bodyPr tIns="1080000" anchor="t" anchorCtr="1">
            <a:normAutofit/>
          </a:bodyPr>
          <a:lstStyle>
            <a:lvl1pPr marL="0" indent="0" algn="ctr">
              <a:buNone/>
              <a:defRPr sz="1200">
                <a:solidFill>
                  <a:schemeClr val="lt1"/>
                </a:solidFill>
              </a:defRPr>
            </a:lvl1pPr>
          </a:lstStyle>
          <a:p>
            <a:r>
              <a:rPr lang="nb-NO" dirty="0" err="1"/>
              <a:t>Use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menu</a:t>
            </a:r>
            <a:r>
              <a:rPr lang="nb-NO" dirty="0"/>
              <a:t> «</a:t>
            </a:r>
            <a:r>
              <a:rPr lang="nb-NO" dirty="0" err="1"/>
              <a:t>Insert</a:t>
            </a:r>
            <a:r>
              <a:rPr lang="nb-NO" dirty="0"/>
              <a:t>» and </a:t>
            </a:r>
            <a:r>
              <a:rPr lang="nb-NO" dirty="0" err="1"/>
              <a:t>the</a:t>
            </a:r>
            <a:r>
              <a:rPr lang="nb-NO" dirty="0"/>
              <a:t> «image»-</a:t>
            </a:r>
            <a:r>
              <a:rPr lang="nb-NO" dirty="0" err="1"/>
              <a:t>button</a:t>
            </a:r>
            <a:r>
              <a:rPr lang="nb-NO" dirty="0"/>
              <a:t> to </a:t>
            </a:r>
            <a:r>
              <a:rPr lang="nb-NO" dirty="0" err="1"/>
              <a:t>change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image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439608" y="2456879"/>
            <a:ext cx="6264783" cy="1944243"/>
          </a:xfrm>
          <a:ln w="19050"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algn="ctr">
              <a:defRPr sz="2700">
                <a:solidFill>
                  <a:schemeClr val="lt1"/>
                </a:solidFill>
              </a:defRPr>
            </a:lvl1pPr>
          </a:lstStyle>
          <a:p>
            <a:r>
              <a:rPr lang="en-US" noProof="0" dirty="0"/>
              <a:t>Click to add title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352B4BA4-B562-4235-B6E4-C8679D9FD196}" type="datetime4">
              <a:rPr lang="en-US" smtClean="0"/>
              <a:pPr/>
              <a:t>May 31, 2019</a:t>
            </a:fld>
            <a:endParaRPr lang="en-US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en-US"/>
              <a:t>Oslo</a:t>
            </a:r>
            <a:endParaRPr lang="en-US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en-US"/>
              <a:t>Page </a:t>
            </a:r>
            <a:fld id="{5751DFAA-887F-4071-8EAD-E8CA316FCF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3" hasCustomPrompt="1"/>
          </p:nvPr>
        </p:nvSpPr>
        <p:spPr>
          <a:xfrm>
            <a:off x="8425054" y="6142368"/>
            <a:ext cx="362713" cy="362713"/>
          </a:xfrm>
          <a:blipFill>
            <a:blip r:embed="rId3"/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41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sl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857"/>
            <a:ext cx="9145143" cy="6858857"/>
          </a:xfrm>
          <a:blipFill>
            <a:blip r:embed="rId2"/>
            <a:stretch>
              <a:fillRect/>
            </a:stretch>
          </a:blipFill>
        </p:spPr>
        <p:txBody>
          <a:bodyPr tIns="1080000" anchor="t" anchorCtr="1">
            <a:normAutofit/>
          </a:bodyPr>
          <a:lstStyle>
            <a:lvl1pPr marL="0" indent="0" algn="ctr">
              <a:buNone/>
              <a:defRPr sz="1200">
                <a:solidFill>
                  <a:schemeClr val="lt1"/>
                </a:solidFill>
              </a:defRPr>
            </a:lvl1pPr>
          </a:lstStyle>
          <a:p>
            <a:r>
              <a:rPr lang="nb-NO" dirty="0" err="1"/>
              <a:t>Use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menu</a:t>
            </a:r>
            <a:r>
              <a:rPr lang="nb-NO" dirty="0"/>
              <a:t> «</a:t>
            </a:r>
            <a:r>
              <a:rPr lang="nb-NO" dirty="0" err="1"/>
              <a:t>Insert</a:t>
            </a:r>
            <a:r>
              <a:rPr lang="nb-NO" dirty="0"/>
              <a:t>» and </a:t>
            </a:r>
            <a:r>
              <a:rPr lang="nb-NO" dirty="0" err="1"/>
              <a:t>the</a:t>
            </a:r>
            <a:r>
              <a:rPr lang="nb-NO" dirty="0"/>
              <a:t> «image»-</a:t>
            </a:r>
            <a:r>
              <a:rPr lang="nb-NO" dirty="0" err="1"/>
              <a:t>button</a:t>
            </a:r>
            <a:r>
              <a:rPr lang="nb-NO" dirty="0"/>
              <a:t> to </a:t>
            </a:r>
            <a:r>
              <a:rPr lang="nb-NO" dirty="0" err="1"/>
              <a:t>change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image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439608" y="2456879"/>
            <a:ext cx="6264783" cy="1944243"/>
          </a:xfrm>
          <a:ln w="19050"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algn="ctr">
              <a:defRPr sz="2700">
                <a:solidFill>
                  <a:schemeClr val="lt1"/>
                </a:solidFill>
              </a:defRPr>
            </a:lvl1pPr>
          </a:lstStyle>
          <a:p>
            <a:r>
              <a:rPr lang="en-US" noProof="0" dirty="0"/>
              <a:t>Click to add title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352B4BA4-B562-4235-B6E4-C8679D9FD196}" type="datetime4">
              <a:rPr lang="en-US" smtClean="0"/>
              <a:pPr/>
              <a:t>May 31, 2019</a:t>
            </a:fld>
            <a:endParaRPr lang="en-US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en-US"/>
              <a:t>Oslo</a:t>
            </a:r>
            <a:endParaRPr lang="en-US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en-US"/>
              <a:t>Page </a:t>
            </a:r>
            <a:fld id="{5751DFAA-887F-4071-8EAD-E8CA316FCF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3" hasCustomPrompt="1"/>
          </p:nvPr>
        </p:nvSpPr>
        <p:spPr>
          <a:xfrm>
            <a:off x="8425054" y="6142368"/>
            <a:ext cx="362713" cy="362713"/>
          </a:xfrm>
          <a:blipFill>
            <a:blip r:embed="rId3"/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420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sli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857"/>
            <a:ext cx="9145143" cy="6858857"/>
          </a:xfrm>
          <a:blipFill>
            <a:blip r:embed="rId2"/>
            <a:stretch>
              <a:fillRect/>
            </a:stretch>
          </a:blipFill>
        </p:spPr>
        <p:txBody>
          <a:bodyPr tIns="1080000" anchor="t" anchorCtr="1">
            <a:normAutofit/>
          </a:bodyPr>
          <a:lstStyle>
            <a:lvl1pPr marL="0" indent="0" algn="ctr">
              <a:buNone/>
              <a:defRPr sz="1200">
                <a:solidFill>
                  <a:schemeClr val="lt1"/>
                </a:solidFill>
              </a:defRPr>
            </a:lvl1pPr>
          </a:lstStyle>
          <a:p>
            <a:r>
              <a:rPr lang="nb-NO" dirty="0" err="1"/>
              <a:t>Use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menu</a:t>
            </a:r>
            <a:r>
              <a:rPr lang="nb-NO" dirty="0"/>
              <a:t> «</a:t>
            </a:r>
            <a:r>
              <a:rPr lang="nb-NO" dirty="0" err="1"/>
              <a:t>Insert</a:t>
            </a:r>
            <a:r>
              <a:rPr lang="nb-NO" dirty="0"/>
              <a:t>» and </a:t>
            </a:r>
            <a:r>
              <a:rPr lang="nb-NO" dirty="0" err="1"/>
              <a:t>the</a:t>
            </a:r>
            <a:r>
              <a:rPr lang="nb-NO" dirty="0"/>
              <a:t> «image»-</a:t>
            </a:r>
            <a:r>
              <a:rPr lang="nb-NO" dirty="0" err="1"/>
              <a:t>button</a:t>
            </a:r>
            <a:r>
              <a:rPr lang="nb-NO" dirty="0"/>
              <a:t> to </a:t>
            </a:r>
            <a:r>
              <a:rPr lang="nb-NO" dirty="0" err="1"/>
              <a:t>change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image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439608" y="2456879"/>
            <a:ext cx="6264783" cy="1944243"/>
          </a:xfrm>
          <a:ln w="19050"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algn="ctr">
              <a:defRPr sz="2700">
                <a:solidFill>
                  <a:schemeClr val="lt1"/>
                </a:solidFill>
              </a:defRPr>
            </a:lvl1pPr>
          </a:lstStyle>
          <a:p>
            <a:r>
              <a:rPr lang="en-US" noProof="0" dirty="0"/>
              <a:t>Click to add title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352B4BA4-B562-4235-B6E4-C8679D9FD196}" type="datetime4">
              <a:rPr lang="en-US" smtClean="0"/>
              <a:pPr/>
              <a:t>May 31, 2019</a:t>
            </a:fld>
            <a:endParaRPr lang="en-US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en-US"/>
              <a:t>Oslo</a:t>
            </a:r>
            <a:endParaRPr lang="en-US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en-US"/>
              <a:t>Page </a:t>
            </a:r>
            <a:fld id="{5751DFAA-887F-4071-8EAD-E8CA316FCF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3" hasCustomPrompt="1"/>
          </p:nvPr>
        </p:nvSpPr>
        <p:spPr>
          <a:xfrm>
            <a:off x="8425054" y="6142368"/>
            <a:ext cx="362713" cy="362713"/>
          </a:xfrm>
          <a:blipFill>
            <a:blip r:embed="rId3"/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756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1331595" y="1606576"/>
            <a:ext cx="6480810" cy="1955861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700">
                <a:latin typeface="Georgia" panose="02040502050405020303" pitchFamily="18" charset="0"/>
              </a:defRPr>
            </a:lvl1pPr>
          </a:lstStyle>
          <a:p>
            <a:pPr lvl="0"/>
            <a:r>
              <a:rPr lang="nb-NO" dirty="0" err="1"/>
              <a:t>Quote</a:t>
            </a:r>
            <a:endParaRPr lang="nb-NO" dirty="0"/>
          </a:p>
        </p:txBody>
      </p:sp>
      <p:sp>
        <p:nvSpPr>
          <p:cNvPr id="8" name="Plassholder for tekst 6"/>
          <p:cNvSpPr>
            <a:spLocks noGrp="1"/>
          </p:cNvSpPr>
          <p:nvPr>
            <p:ph type="body" sz="quarter" idx="14" hasCustomPrompt="1"/>
          </p:nvPr>
        </p:nvSpPr>
        <p:spPr>
          <a:xfrm>
            <a:off x="2411730" y="4032505"/>
            <a:ext cx="4320540" cy="36086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 dirty="0"/>
              <a:t>Source</a:t>
            </a:r>
          </a:p>
        </p:txBody>
      </p:sp>
      <p:cxnSp>
        <p:nvCxnSpPr>
          <p:cNvPr id="13" name="Rett linje 12"/>
          <p:cNvCxnSpPr/>
          <p:nvPr userDrawn="1"/>
        </p:nvCxnSpPr>
        <p:spPr>
          <a:xfrm>
            <a:off x="4391978" y="3780473"/>
            <a:ext cx="360045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lassholder for dato 1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52B4BA4-B562-4235-B6E4-C8679D9FD196}" type="datetime4">
              <a:rPr lang="en-US" smtClean="0"/>
              <a:pPr/>
              <a:t>May 31, 2019</a:t>
            </a:fld>
            <a:endParaRPr lang="en-US"/>
          </a:p>
        </p:txBody>
      </p:sp>
      <p:sp>
        <p:nvSpPr>
          <p:cNvPr id="18" name="Plassholder for bunntekst 1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Oslo</a:t>
            </a:r>
            <a:endParaRPr lang="en-US" dirty="0"/>
          </a:p>
        </p:txBody>
      </p:sp>
      <p:sp>
        <p:nvSpPr>
          <p:cNvPr id="19" name="Plassholder for lysbildenummer 1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/>
              <a:t>Page </a:t>
            </a:r>
            <a:fld id="{5751DFAA-887F-4071-8EAD-E8CA316FCF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07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360045" y="360045"/>
            <a:ext cx="8425053" cy="61387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1331595" y="1606576"/>
            <a:ext cx="6480810" cy="1955861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700">
                <a:solidFill>
                  <a:schemeClr val="lt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nb-NO" dirty="0" err="1"/>
              <a:t>Quote</a:t>
            </a:r>
            <a:endParaRPr lang="nb-NO" dirty="0"/>
          </a:p>
        </p:txBody>
      </p:sp>
      <p:sp>
        <p:nvSpPr>
          <p:cNvPr id="8" name="Plassholder for tekst 6"/>
          <p:cNvSpPr>
            <a:spLocks noGrp="1"/>
          </p:cNvSpPr>
          <p:nvPr>
            <p:ph type="body" sz="quarter" idx="14" hasCustomPrompt="1"/>
          </p:nvPr>
        </p:nvSpPr>
        <p:spPr>
          <a:xfrm>
            <a:off x="2411730" y="4032505"/>
            <a:ext cx="4320540" cy="36086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 cap="all" baseline="0">
                <a:solidFill>
                  <a:schemeClr val="dk1"/>
                </a:solidFill>
              </a:defRPr>
            </a:lvl1pPr>
          </a:lstStyle>
          <a:p>
            <a:pPr lvl="0"/>
            <a:r>
              <a:rPr lang="nb-NO" dirty="0"/>
              <a:t>Source</a:t>
            </a:r>
          </a:p>
        </p:txBody>
      </p:sp>
      <p:cxnSp>
        <p:nvCxnSpPr>
          <p:cNvPr id="13" name="Rett linje 12"/>
          <p:cNvCxnSpPr/>
          <p:nvPr userDrawn="1"/>
        </p:nvCxnSpPr>
        <p:spPr>
          <a:xfrm>
            <a:off x="4391978" y="3780473"/>
            <a:ext cx="360045" cy="0"/>
          </a:xfrm>
          <a:prstGeom prst="line">
            <a:avLst/>
          </a:prstGeom>
          <a:ln w="19050">
            <a:solidFill>
              <a:schemeClr val="dk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48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360045" y="360045"/>
            <a:ext cx="8425053" cy="61387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1331595" y="1606576"/>
            <a:ext cx="6480810" cy="1955861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700">
                <a:solidFill>
                  <a:schemeClr val="lt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nb-NO" dirty="0" err="1"/>
              <a:t>Quote</a:t>
            </a:r>
            <a:endParaRPr lang="nb-NO" dirty="0"/>
          </a:p>
        </p:txBody>
      </p:sp>
      <p:sp>
        <p:nvSpPr>
          <p:cNvPr id="8" name="Plassholder for tekst 6"/>
          <p:cNvSpPr>
            <a:spLocks noGrp="1"/>
          </p:cNvSpPr>
          <p:nvPr>
            <p:ph type="body" sz="quarter" idx="14" hasCustomPrompt="1"/>
          </p:nvPr>
        </p:nvSpPr>
        <p:spPr>
          <a:xfrm>
            <a:off x="2411730" y="4032505"/>
            <a:ext cx="4320540" cy="36086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 dirty="0"/>
              <a:t>Source</a:t>
            </a:r>
          </a:p>
        </p:txBody>
      </p:sp>
      <p:cxnSp>
        <p:nvCxnSpPr>
          <p:cNvPr id="13" name="Rett linje 12"/>
          <p:cNvCxnSpPr/>
          <p:nvPr userDrawn="1"/>
        </p:nvCxnSpPr>
        <p:spPr>
          <a:xfrm>
            <a:off x="4391978" y="3780473"/>
            <a:ext cx="360045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07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360045" y="360045"/>
            <a:ext cx="8425053" cy="61387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1331595" y="1606576"/>
            <a:ext cx="6480810" cy="1955861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700">
                <a:solidFill>
                  <a:schemeClr val="lt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nb-NO" dirty="0" err="1"/>
              <a:t>Quote</a:t>
            </a:r>
            <a:endParaRPr lang="nb-NO" dirty="0"/>
          </a:p>
        </p:txBody>
      </p:sp>
      <p:sp>
        <p:nvSpPr>
          <p:cNvPr id="8" name="Plassholder for tekst 6"/>
          <p:cNvSpPr>
            <a:spLocks noGrp="1"/>
          </p:cNvSpPr>
          <p:nvPr>
            <p:ph type="body" sz="quarter" idx="14" hasCustomPrompt="1"/>
          </p:nvPr>
        </p:nvSpPr>
        <p:spPr>
          <a:xfrm>
            <a:off x="2411730" y="4032505"/>
            <a:ext cx="4320540" cy="36086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 dirty="0"/>
              <a:t>Source</a:t>
            </a:r>
          </a:p>
        </p:txBody>
      </p:sp>
      <p:cxnSp>
        <p:nvCxnSpPr>
          <p:cNvPr id="13" name="Rett linje 12"/>
          <p:cNvCxnSpPr/>
          <p:nvPr userDrawn="1"/>
        </p:nvCxnSpPr>
        <p:spPr>
          <a:xfrm>
            <a:off x="4391978" y="3780473"/>
            <a:ext cx="360045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40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720090" y="1692212"/>
            <a:ext cx="3852482" cy="41045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4932616" y="1692212"/>
            <a:ext cx="3852482" cy="41045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B4BA4-B562-4235-B6E4-C8679D9FD196}" type="datetime4">
              <a:rPr lang="en-US" smtClean="0"/>
              <a:pPr/>
              <a:t>May 31, 2019</a:t>
            </a:fld>
            <a:endParaRPr lang="en-US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Oslo</a:t>
            </a:r>
            <a:endParaRPr lang="en-US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5751DFAA-887F-4071-8EAD-E8CA316FCF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720090" y="1692211"/>
            <a:ext cx="3852482" cy="25203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dirty="0"/>
              <a:t>Click to add subtitle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720090" y="1944242"/>
            <a:ext cx="3852482" cy="385248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932616" y="1692211"/>
            <a:ext cx="3852482" cy="25203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dirty="0"/>
              <a:t>Click to add subtitle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 hasCustomPrompt="1"/>
          </p:nvPr>
        </p:nvSpPr>
        <p:spPr>
          <a:xfrm>
            <a:off x="4932616" y="1944242"/>
            <a:ext cx="3852482" cy="385248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Tittel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  <a:endParaRPr lang="nb-NO" dirty="0"/>
          </a:p>
        </p:txBody>
      </p:sp>
      <p:sp>
        <p:nvSpPr>
          <p:cNvPr id="11" name="Plassholder for dato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B4BA4-B562-4235-B6E4-C8679D9FD196}" type="datetime4">
              <a:rPr lang="en-US" smtClean="0"/>
              <a:pPr/>
              <a:t>May 31, 2019</a:t>
            </a:fld>
            <a:endParaRPr lang="en-US"/>
          </a:p>
        </p:txBody>
      </p:sp>
      <p:sp>
        <p:nvSpPr>
          <p:cNvPr id="12" name="Plassholder for bunn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Oslo</a:t>
            </a:r>
            <a:endParaRPr lang="en-US" dirty="0"/>
          </a:p>
        </p:txBody>
      </p:sp>
      <p:sp>
        <p:nvSpPr>
          <p:cNvPr id="13" name="Plassholder for lysbilde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5751DFAA-887F-4071-8EAD-E8CA316FCF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66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  <a:endParaRPr lang="nb-NO" dirty="0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B4BA4-B562-4235-B6E4-C8679D9FD196}" type="datetime4">
              <a:rPr lang="en-US" smtClean="0"/>
              <a:pPr/>
              <a:t>May 31, 2019</a:t>
            </a:fld>
            <a:endParaRPr lang="en-US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Oslo</a:t>
            </a:r>
            <a:endParaRPr lang="en-US" dirty="0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5751DFAA-887F-4071-8EAD-E8CA316FCF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04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slide /w ma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20090" y="2414237"/>
            <a:ext cx="3032401" cy="1052596"/>
          </a:xfrm>
        </p:spPr>
        <p:txBody>
          <a:bodyPr anchor="b">
            <a:normAutofit/>
          </a:bodyPr>
          <a:lstStyle>
            <a:lvl1pPr algn="l">
              <a:defRPr sz="3800" b="1">
                <a:solidFill>
                  <a:schemeClr val="lt1"/>
                </a:solidFill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20090" y="3475459"/>
            <a:ext cx="3032401" cy="584775"/>
          </a:xfrm>
        </p:spPr>
        <p:txBody>
          <a:bodyPr>
            <a:normAutofit/>
          </a:bodyPr>
          <a:lstStyle>
            <a:lvl1pPr marL="0" indent="0" algn="l">
              <a:buNone/>
              <a:defRPr sz="3800" b="1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 dirty="0"/>
              <a:t>Subtitle</a:t>
            </a:r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726" y="4086511"/>
            <a:ext cx="3032120" cy="230832"/>
          </a:xfrm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chemeClr val="lt1"/>
                </a:solidFill>
              </a:defRPr>
            </a:lvl1pPr>
          </a:lstStyle>
          <a:p>
            <a:pPr lvl="0"/>
            <a:r>
              <a:rPr lang="en-US" noProof="0"/>
              <a:t>Place &amp; Date</a:t>
            </a:r>
          </a:p>
        </p:txBody>
      </p:sp>
      <p:sp>
        <p:nvSpPr>
          <p:cNvPr id="13" name="Rektangel 12"/>
          <p:cNvSpPr/>
          <p:nvPr userDrawn="1"/>
        </p:nvSpPr>
        <p:spPr>
          <a:xfrm>
            <a:off x="360045" y="360045"/>
            <a:ext cx="8425053" cy="1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ktangel 14"/>
          <p:cNvSpPr/>
          <p:nvPr userDrawn="1"/>
        </p:nvSpPr>
        <p:spPr>
          <a:xfrm>
            <a:off x="360044" y="6498812"/>
            <a:ext cx="8425053" cy="1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/>
          <p:cNvSpPr/>
          <p:nvPr userDrawn="1"/>
        </p:nvSpPr>
        <p:spPr>
          <a:xfrm>
            <a:off x="360045" y="360045"/>
            <a:ext cx="18002" cy="61387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Rektangel 16"/>
          <p:cNvSpPr/>
          <p:nvPr userDrawn="1"/>
        </p:nvSpPr>
        <p:spPr>
          <a:xfrm>
            <a:off x="8767096" y="360044"/>
            <a:ext cx="18002" cy="61567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F8CA00E6-385B-4BB8-8FA7-0A0CD192EE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04776" y="439947"/>
            <a:ext cx="6130664" cy="6004978"/>
          </a:xfrm>
          <a:prstGeom prst="rect">
            <a:avLst/>
          </a:prstGeom>
        </p:spPr>
      </p:pic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0E0C64F1-57A9-498C-9558-AF81871E26C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720090" y="758310"/>
            <a:ext cx="710471" cy="710471"/>
          </a:xfrm>
          <a:blipFill>
            <a:blip r:embed="rId4"/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0AAAC288-1680-4766-921B-EB2DC93502D7}"/>
              </a:ext>
            </a:extLst>
          </p:cNvPr>
          <p:cNvSpPr/>
          <p:nvPr userDrawn="1"/>
        </p:nvSpPr>
        <p:spPr>
          <a:xfrm>
            <a:off x="4414058" y="439947"/>
            <a:ext cx="1111153" cy="78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3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dato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B4BA4-B562-4235-B6E4-C8679D9FD196}" type="datetime4">
              <a:rPr lang="en-US" smtClean="0"/>
              <a:pPr/>
              <a:t>May 31, 2019</a:t>
            </a:fld>
            <a:endParaRPr lang="en-US"/>
          </a:p>
        </p:txBody>
      </p:sp>
      <p:sp>
        <p:nvSpPr>
          <p:cNvPr id="9" name="Plassholder for bunn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Oslo</a:t>
            </a:r>
            <a:endParaRPr lang="en-US" dirty="0"/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5751DFAA-887F-4071-8EAD-E8CA316FCF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84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360045" y="360045"/>
            <a:ext cx="8425053" cy="61387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TextBox 2"/>
          <p:cNvSpPr txBox="1"/>
          <p:nvPr userDrawn="1"/>
        </p:nvSpPr>
        <p:spPr>
          <a:xfrm>
            <a:off x="1331596" y="1606576"/>
            <a:ext cx="6480810" cy="1955861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ctr"/>
            <a:r>
              <a:rPr lang="en-US" sz="2700" dirty="0">
                <a:solidFill>
                  <a:schemeClr val="bg1"/>
                </a:solidFill>
                <a:latin typeface="Georgia" panose="02040502050405020303" pitchFamily="18" charset="0"/>
              </a:rPr>
              <a:t>Ready today for the railways of tomorrow</a:t>
            </a:r>
          </a:p>
        </p:txBody>
      </p:sp>
      <p:cxnSp>
        <p:nvCxnSpPr>
          <p:cNvPr id="13" name="Rett linje 12"/>
          <p:cNvCxnSpPr/>
          <p:nvPr userDrawn="1"/>
        </p:nvCxnSpPr>
        <p:spPr>
          <a:xfrm>
            <a:off x="4391978" y="3780473"/>
            <a:ext cx="360045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70" y="5164551"/>
            <a:ext cx="746190" cy="74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95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slide /w large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143000" y="3533635"/>
            <a:ext cx="6858000" cy="1052596"/>
          </a:xfrm>
        </p:spPr>
        <p:txBody>
          <a:bodyPr anchor="b">
            <a:normAutofit/>
          </a:bodyPr>
          <a:lstStyle>
            <a:lvl1pPr algn="ctr">
              <a:defRPr sz="3800" b="1">
                <a:solidFill>
                  <a:schemeClr val="lt1"/>
                </a:solidFill>
              </a:defRPr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143000" y="4527882"/>
            <a:ext cx="6858000" cy="584775"/>
          </a:xfrm>
        </p:spPr>
        <p:txBody>
          <a:bodyPr>
            <a:normAutofit/>
          </a:bodyPr>
          <a:lstStyle>
            <a:lvl1pPr marL="0" indent="0" algn="ctr">
              <a:buNone/>
              <a:defRPr sz="3800" b="1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add subtitle</a:t>
            </a: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464" y="1692211"/>
            <a:ext cx="1734316" cy="173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59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20090" y="2414237"/>
            <a:ext cx="6858000" cy="1052596"/>
          </a:xfrm>
        </p:spPr>
        <p:txBody>
          <a:bodyPr anchor="b">
            <a:normAutofit/>
          </a:bodyPr>
          <a:lstStyle>
            <a:lvl1pPr algn="l">
              <a:defRPr sz="3800" b="1">
                <a:solidFill>
                  <a:schemeClr val="lt1"/>
                </a:solidFill>
              </a:defRPr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20090" y="3475459"/>
            <a:ext cx="6858000" cy="584775"/>
          </a:xfrm>
        </p:spPr>
        <p:txBody>
          <a:bodyPr>
            <a:normAutofit/>
          </a:bodyPr>
          <a:lstStyle>
            <a:lvl1pPr marL="0" indent="0" algn="l">
              <a:buNone/>
              <a:defRPr sz="3800" b="1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add subtitle</a:t>
            </a:r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4086511"/>
            <a:ext cx="6857365" cy="230832"/>
          </a:xfrm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chemeClr val="lt1"/>
                </a:solidFill>
              </a:defRPr>
            </a:lvl1pPr>
          </a:lstStyle>
          <a:p>
            <a:pPr lvl="0"/>
            <a:r>
              <a:rPr lang="en-US" noProof="0"/>
              <a:t>Place &amp; Date</a:t>
            </a:r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" y="720090"/>
            <a:ext cx="728473" cy="725425"/>
          </a:xfrm>
          <a:prstGeom prst="rect">
            <a:avLst/>
          </a:prstGeom>
        </p:spPr>
      </p:pic>
      <p:sp>
        <p:nvSpPr>
          <p:cNvPr id="15" name="Rektangel 14"/>
          <p:cNvSpPr/>
          <p:nvPr userDrawn="1"/>
        </p:nvSpPr>
        <p:spPr>
          <a:xfrm>
            <a:off x="360045" y="360045"/>
            <a:ext cx="8425053" cy="1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/>
          <p:cNvSpPr/>
          <p:nvPr userDrawn="1"/>
        </p:nvSpPr>
        <p:spPr>
          <a:xfrm>
            <a:off x="360044" y="6498812"/>
            <a:ext cx="8425053" cy="1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Rektangel 16"/>
          <p:cNvSpPr/>
          <p:nvPr userDrawn="1"/>
        </p:nvSpPr>
        <p:spPr>
          <a:xfrm>
            <a:off x="360045" y="360045"/>
            <a:ext cx="18002" cy="61387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ktangel 17"/>
          <p:cNvSpPr/>
          <p:nvPr userDrawn="1"/>
        </p:nvSpPr>
        <p:spPr>
          <a:xfrm>
            <a:off x="8767096" y="360044"/>
            <a:ext cx="18002" cy="61567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240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slide /w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360045" y="342043"/>
            <a:ext cx="8425053" cy="540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/>
          <p:cNvSpPr/>
          <p:nvPr userDrawn="1"/>
        </p:nvSpPr>
        <p:spPr>
          <a:xfrm>
            <a:off x="342043" y="6480810"/>
            <a:ext cx="8461058" cy="540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ktangel 14"/>
          <p:cNvSpPr/>
          <p:nvPr userDrawn="1"/>
        </p:nvSpPr>
        <p:spPr>
          <a:xfrm>
            <a:off x="342043" y="342043"/>
            <a:ext cx="54007" cy="61387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/>
          <p:cNvSpPr/>
          <p:nvPr userDrawn="1"/>
        </p:nvSpPr>
        <p:spPr>
          <a:xfrm>
            <a:off x="8767096" y="342043"/>
            <a:ext cx="54007" cy="61927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Plassholder for bilde 17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9143999" cy="6858000"/>
          </a:xfrm>
          <a:custGeom>
            <a:avLst/>
            <a:gdLst>
              <a:gd name="connsiteX0" fmla="*/ 378046 w 9143999"/>
              <a:gd name="connsiteY0" fmla="*/ 378047 h 6858000"/>
              <a:gd name="connsiteX1" fmla="*/ 8767095 w 9143999"/>
              <a:gd name="connsiteY1" fmla="*/ 378047 h 6858000"/>
              <a:gd name="connsiteX2" fmla="*/ 8767095 w 9143999"/>
              <a:gd name="connsiteY2" fmla="*/ 6498812 h 6858000"/>
              <a:gd name="connsiteX3" fmla="*/ 378046 w 9143999"/>
              <a:gd name="connsiteY3" fmla="*/ 6498812 h 6858000"/>
              <a:gd name="connsiteX4" fmla="*/ 8767095 w 9143999"/>
              <a:gd name="connsiteY4" fmla="*/ 360044 h 6858000"/>
              <a:gd name="connsiteX5" fmla="*/ 8767095 w 9143999"/>
              <a:gd name="connsiteY5" fmla="*/ 360045 h 6858000"/>
              <a:gd name="connsiteX6" fmla="*/ 378046 w 9143999"/>
              <a:gd name="connsiteY6" fmla="*/ 360045 h 6858000"/>
              <a:gd name="connsiteX7" fmla="*/ 378046 w 9143999"/>
              <a:gd name="connsiteY7" fmla="*/ 360045 h 6858000"/>
              <a:gd name="connsiteX8" fmla="*/ 360044 w 9143999"/>
              <a:gd name="connsiteY8" fmla="*/ 360045 h 6858000"/>
              <a:gd name="connsiteX9" fmla="*/ 360044 w 9143999"/>
              <a:gd name="connsiteY9" fmla="*/ 6498812 h 6858000"/>
              <a:gd name="connsiteX10" fmla="*/ 360043 w 9143999"/>
              <a:gd name="connsiteY10" fmla="*/ 6498812 h 6858000"/>
              <a:gd name="connsiteX11" fmla="*/ 360043 w 9143999"/>
              <a:gd name="connsiteY11" fmla="*/ 6516814 h 6858000"/>
              <a:gd name="connsiteX12" fmla="*/ 8767095 w 9143999"/>
              <a:gd name="connsiteY12" fmla="*/ 6516814 h 6858000"/>
              <a:gd name="connsiteX13" fmla="*/ 8785096 w 9143999"/>
              <a:gd name="connsiteY13" fmla="*/ 6516814 h 6858000"/>
              <a:gd name="connsiteX14" fmla="*/ 8785097 w 9143999"/>
              <a:gd name="connsiteY14" fmla="*/ 6516814 h 6858000"/>
              <a:gd name="connsiteX15" fmla="*/ 8785097 w 9143999"/>
              <a:gd name="connsiteY15" fmla="*/ 378047 h 6858000"/>
              <a:gd name="connsiteX16" fmla="*/ 8785097 w 9143999"/>
              <a:gd name="connsiteY16" fmla="*/ 360045 h 6858000"/>
              <a:gd name="connsiteX17" fmla="*/ 8785097 w 9143999"/>
              <a:gd name="connsiteY17" fmla="*/ 360044 h 6858000"/>
              <a:gd name="connsiteX18" fmla="*/ 0 w 9143999"/>
              <a:gd name="connsiteY18" fmla="*/ 0 h 6858000"/>
              <a:gd name="connsiteX19" fmla="*/ 9143999 w 9143999"/>
              <a:gd name="connsiteY19" fmla="*/ 0 h 6858000"/>
              <a:gd name="connsiteX20" fmla="*/ 9143999 w 9143999"/>
              <a:gd name="connsiteY20" fmla="*/ 6858000 h 6858000"/>
              <a:gd name="connsiteX21" fmla="*/ 0 w 9143999"/>
              <a:gd name="connsiteY2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143999" h="6858000">
                <a:moveTo>
                  <a:pt x="378046" y="378047"/>
                </a:moveTo>
                <a:lnTo>
                  <a:pt x="8767095" y="378047"/>
                </a:lnTo>
                <a:lnTo>
                  <a:pt x="8767095" y="6498812"/>
                </a:lnTo>
                <a:lnTo>
                  <a:pt x="378046" y="6498812"/>
                </a:lnTo>
                <a:close/>
                <a:moveTo>
                  <a:pt x="8767095" y="360044"/>
                </a:moveTo>
                <a:lnTo>
                  <a:pt x="8767095" y="360045"/>
                </a:lnTo>
                <a:lnTo>
                  <a:pt x="378046" y="360045"/>
                </a:lnTo>
                <a:lnTo>
                  <a:pt x="378046" y="360045"/>
                </a:lnTo>
                <a:lnTo>
                  <a:pt x="360044" y="360045"/>
                </a:lnTo>
                <a:lnTo>
                  <a:pt x="360044" y="6498812"/>
                </a:lnTo>
                <a:lnTo>
                  <a:pt x="360043" y="6498812"/>
                </a:lnTo>
                <a:lnTo>
                  <a:pt x="360043" y="6516814"/>
                </a:lnTo>
                <a:lnTo>
                  <a:pt x="8767095" y="6516814"/>
                </a:lnTo>
                <a:lnTo>
                  <a:pt x="8785096" y="6516814"/>
                </a:lnTo>
                <a:lnTo>
                  <a:pt x="8785097" y="6516814"/>
                </a:lnTo>
                <a:lnTo>
                  <a:pt x="8785097" y="378047"/>
                </a:lnTo>
                <a:lnTo>
                  <a:pt x="8785097" y="360045"/>
                </a:lnTo>
                <a:lnTo>
                  <a:pt x="8785097" y="360044"/>
                </a:lnTo>
                <a:close/>
                <a:moveTo>
                  <a:pt x="0" y="0"/>
                </a:moveTo>
                <a:lnTo>
                  <a:pt x="9143999" y="0"/>
                </a:lnTo>
                <a:lnTo>
                  <a:pt x="9143999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 tIns="1440000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tabLst/>
              <a:defRPr sz="1200">
                <a:solidFill>
                  <a:schemeClr val="lt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nb-NO" dirty="0" err="1"/>
              <a:t>Use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menu</a:t>
            </a:r>
            <a:r>
              <a:rPr lang="nb-NO" dirty="0"/>
              <a:t> «</a:t>
            </a:r>
            <a:r>
              <a:rPr lang="nb-NO" dirty="0" err="1"/>
              <a:t>Insert</a:t>
            </a:r>
            <a:r>
              <a:rPr lang="nb-NO" dirty="0"/>
              <a:t>» and </a:t>
            </a:r>
            <a:r>
              <a:rPr lang="nb-NO" dirty="0" err="1"/>
              <a:t>the</a:t>
            </a:r>
            <a:r>
              <a:rPr lang="nb-NO" dirty="0"/>
              <a:t> «image»-</a:t>
            </a:r>
            <a:r>
              <a:rPr lang="nb-NO" dirty="0" err="1"/>
              <a:t>button</a:t>
            </a:r>
            <a:r>
              <a:rPr lang="nb-NO" dirty="0"/>
              <a:t> to </a:t>
            </a:r>
            <a:r>
              <a:rPr lang="nb-NO" dirty="0" err="1"/>
              <a:t>change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image</a:t>
            </a:r>
          </a:p>
          <a:p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20090" y="2414237"/>
            <a:ext cx="6858000" cy="1052596"/>
          </a:xfrm>
        </p:spPr>
        <p:txBody>
          <a:bodyPr anchor="b">
            <a:normAutofit/>
          </a:bodyPr>
          <a:lstStyle>
            <a:lvl1pPr algn="l">
              <a:defRPr sz="3800" b="1">
                <a:solidFill>
                  <a:schemeClr val="lt1"/>
                </a:solidFill>
              </a:defRPr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20090" y="3475459"/>
            <a:ext cx="6858000" cy="584775"/>
          </a:xfrm>
        </p:spPr>
        <p:txBody>
          <a:bodyPr>
            <a:normAutofit/>
          </a:bodyPr>
          <a:lstStyle>
            <a:lvl1pPr marL="0" indent="0" algn="l">
              <a:buNone/>
              <a:defRPr sz="3800" b="1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add subtitle</a:t>
            </a:r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4086511"/>
            <a:ext cx="6857365" cy="230832"/>
          </a:xfrm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chemeClr val="lt1"/>
                </a:solidFill>
              </a:defRPr>
            </a:lvl1pPr>
          </a:lstStyle>
          <a:p>
            <a:pPr lvl="0"/>
            <a:r>
              <a:rPr lang="en-US" noProof="0"/>
              <a:t>Place &amp; Date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720091" y="720091"/>
            <a:ext cx="728473" cy="7254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343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B4BA4-B562-4235-B6E4-C8679D9FD196}" type="datetime4">
              <a:rPr lang="en-US" smtClean="0"/>
              <a:pPr/>
              <a:t>May 31, 2019</a:t>
            </a:fld>
            <a:endParaRPr lang="en-US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Oslo</a:t>
            </a:r>
            <a:endParaRPr lang="en-US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5751DFAA-887F-4071-8EAD-E8CA316FCF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tel 4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B4BA4-B562-4235-B6E4-C8679D9FD196}" type="datetime4">
              <a:rPr lang="en-US" smtClean="0"/>
              <a:pPr/>
              <a:t>May 31, 2019</a:t>
            </a:fld>
            <a:endParaRPr lang="en-US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Oslo</a:t>
            </a:r>
            <a:endParaRPr lang="en-US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5751DFAA-887F-4071-8EAD-E8CA316FCF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720090" y="1364400"/>
            <a:ext cx="7200900" cy="6282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Click to add text</a:t>
            </a:r>
            <a:endParaRPr lang="nb-NO" dirty="0"/>
          </a:p>
        </p:txBody>
      </p:sp>
      <p:sp>
        <p:nvSpPr>
          <p:cNvPr id="10" name="Plassholder for tekst 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90" y="2412301"/>
            <a:ext cx="7200900" cy="2880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/>
            </a:lvl1pPr>
          </a:lstStyle>
          <a:p>
            <a:pPr lvl="0"/>
            <a:r>
              <a:rPr lang="en-US" noProof="0" dirty="0"/>
              <a:t>Click to add subtitle</a:t>
            </a:r>
            <a:endParaRPr lang="nb-NO" dirty="0"/>
          </a:p>
        </p:txBody>
      </p:sp>
      <p:sp>
        <p:nvSpPr>
          <p:cNvPr id="11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720090" y="2700338"/>
            <a:ext cx="7200900" cy="3079126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79421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/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  <a:endParaRPr lang="nb-NO" dirty="0"/>
          </a:p>
        </p:txBody>
      </p:sp>
      <p:sp>
        <p:nvSpPr>
          <p:cNvPr id="10" name="Plassholder for dato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52B4BA4-B562-4235-B6E4-C8679D9FD196}" type="datetime4">
              <a:rPr lang="en-US" smtClean="0"/>
              <a:pPr/>
              <a:t>May 31, 2019</a:t>
            </a:fld>
            <a:endParaRPr lang="en-US"/>
          </a:p>
        </p:txBody>
      </p:sp>
      <p:sp>
        <p:nvSpPr>
          <p:cNvPr id="11" name="Plassholder for bunn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Oslo</a:t>
            </a:r>
            <a:endParaRPr lang="en-US" dirty="0"/>
          </a:p>
        </p:txBody>
      </p:sp>
      <p:sp>
        <p:nvSpPr>
          <p:cNvPr id="12" name="Plassholder for lysbildenumm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/>
              <a:t>Page </a:t>
            </a:r>
            <a:fld id="{5751DFAA-887F-4071-8EAD-E8CA316FCF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Plassholder for tekst 3"/>
          <p:cNvSpPr>
            <a:spLocks noGrp="1"/>
          </p:cNvSpPr>
          <p:nvPr>
            <p:ph type="body" sz="quarter" idx="18" hasCustomPrompt="1"/>
          </p:nvPr>
        </p:nvSpPr>
        <p:spPr>
          <a:xfrm>
            <a:off x="720091" y="1364400"/>
            <a:ext cx="3240405" cy="6282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tabLst/>
              <a:defRPr sz="1600">
                <a:solidFill>
                  <a:schemeClr val="accent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en-US" noProof="0" dirty="0"/>
              <a:t>Click to add text</a:t>
            </a:r>
            <a:endParaRPr lang="nb-NO" dirty="0"/>
          </a:p>
        </p:txBody>
      </p:sp>
      <p:sp>
        <p:nvSpPr>
          <p:cNvPr id="17" name="Plassholder for tekst 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91" y="2412301"/>
            <a:ext cx="3240405" cy="28803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tabLst/>
              <a:defRPr b="1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en-US" noProof="0" dirty="0"/>
              <a:t>Click to add subtitle</a:t>
            </a:r>
            <a:endParaRPr lang="nb-NO" dirty="0"/>
          </a:p>
          <a:p>
            <a:pPr lvl="0"/>
            <a:endParaRPr lang="nb-NO" dirty="0"/>
          </a:p>
        </p:txBody>
      </p:sp>
      <p:sp>
        <p:nvSpPr>
          <p:cNvPr id="18" name="Plassholder for tekst 3"/>
          <p:cNvSpPr>
            <a:spLocks noGrp="1"/>
          </p:cNvSpPr>
          <p:nvPr>
            <p:ph type="body" sz="quarter" idx="19" hasCustomPrompt="1"/>
          </p:nvPr>
        </p:nvSpPr>
        <p:spPr>
          <a:xfrm>
            <a:off x="720091" y="2700338"/>
            <a:ext cx="3240405" cy="3079126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sz="quarter" idx="20" hasCustomPrompt="1"/>
          </p:nvPr>
        </p:nvSpPr>
        <p:spPr>
          <a:xfrm>
            <a:off x="4572573" y="1364400"/>
            <a:ext cx="4212527" cy="4432327"/>
          </a:xfrm>
          <a:prstGeom prst="rect">
            <a:avLst/>
          </a:prstGeom>
        </p:spPr>
        <p:txBody>
          <a:bodyPr lIns="0" tIns="720000" rIns="0" bIns="0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image</a:t>
            </a:r>
          </a:p>
        </p:txBody>
      </p:sp>
    </p:spTree>
    <p:extLst>
      <p:ext uri="{BB962C8B-B14F-4D97-AF65-F5344CB8AC3E}">
        <p14:creationId xmlns:p14="http://schemas.microsoft.com/office/powerpoint/2010/main" val="38083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w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52B4BA4-B562-4235-B6E4-C8679D9FD196}" type="datetime4">
              <a:rPr lang="en-US" smtClean="0"/>
              <a:pPr/>
              <a:t>May 31, 2019</a:t>
            </a:fld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Oslo</a:t>
            </a:r>
            <a:endParaRPr lang="en-US" dirty="0"/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/>
              <a:t>Page </a:t>
            </a:r>
            <a:fld id="{5751DFAA-887F-4071-8EAD-E8CA316FCF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lassholder for tekst 3"/>
          <p:cNvSpPr>
            <a:spLocks noGrp="1"/>
          </p:cNvSpPr>
          <p:nvPr>
            <p:ph type="body" sz="quarter" idx="18" hasCustomPrompt="1"/>
          </p:nvPr>
        </p:nvSpPr>
        <p:spPr>
          <a:xfrm>
            <a:off x="4932616" y="1364400"/>
            <a:ext cx="3852482" cy="6282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tabLst/>
              <a:defRPr sz="1600">
                <a:solidFill>
                  <a:schemeClr val="accent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en-US" noProof="0" dirty="0"/>
              <a:t>Click to add text</a:t>
            </a:r>
            <a:endParaRPr lang="nb-NO" dirty="0"/>
          </a:p>
        </p:txBody>
      </p:sp>
      <p:sp>
        <p:nvSpPr>
          <p:cNvPr id="12" name="Plassholder for tekst 3"/>
          <p:cNvSpPr>
            <a:spLocks noGrp="1"/>
          </p:cNvSpPr>
          <p:nvPr>
            <p:ph type="body" sz="quarter" idx="14" hasCustomPrompt="1"/>
          </p:nvPr>
        </p:nvSpPr>
        <p:spPr>
          <a:xfrm>
            <a:off x="4932616" y="2412301"/>
            <a:ext cx="3852482" cy="28803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tabLst/>
              <a:defRPr b="1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en-US" noProof="0" dirty="0"/>
              <a:t>Click to add subtitle</a:t>
            </a:r>
            <a:endParaRPr lang="nb-NO" dirty="0"/>
          </a:p>
          <a:p>
            <a:pPr lvl="0"/>
            <a:endParaRPr lang="nb-NO" dirty="0"/>
          </a:p>
        </p:txBody>
      </p:sp>
      <p:sp>
        <p:nvSpPr>
          <p:cNvPr id="13" name="Plassholder for tekst 3"/>
          <p:cNvSpPr>
            <a:spLocks noGrp="1"/>
          </p:cNvSpPr>
          <p:nvPr>
            <p:ph type="body" sz="quarter" idx="19" hasCustomPrompt="1"/>
          </p:nvPr>
        </p:nvSpPr>
        <p:spPr>
          <a:xfrm>
            <a:off x="4932616" y="2700338"/>
            <a:ext cx="3852482" cy="3079126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20" hasCustomPrompt="1"/>
          </p:nvPr>
        </p:nvSpPr>
        <p:spPr>
          <a:xfrm>
            <a:off x="360046" y="1364400"/>
            <a:ext cx="4212527" cy="4432327"/>
          </a:xfrm>
          <a:prstGeom prst="rect">
            <a:avLst/>
          </a:prstGeom>
        </p:spPr>
        <p:txBody>
          <a:bodyPr lIns="0" tIns="720000" rIns="0" bIns="0"/>
          <a:lstStyle>
            <a:lvl1pPr marL="0" indent="0" algn="ctr">
              <a:buNone/>
              <a:defRPr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image</a:t>
            </a:r>
          </a:p>
        </p:txBody>
      </p:sp>
    </p:spTree>
    <p:extLst>
      <p:ext uri="{BB962C8B-B14F-4D97-AF65-F5344CB8AC3E}">
        <p14:creationId xmlns:p14="http://schemas.microsoft.com/office/powerpoint/2010/main" val="410016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720090" y="254206"/>
            <a:ext cx="7200900" cy="792099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endParaRPr lang="en-US" noProof="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0090" y="1692213"/>
            <a:ext cx="7200900" cy="41045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 err="1"/>
              <a:t>Klikk</a:t>
            </a:r>
            <a:r>
              <a:rPr lang="en-US" noProof="0" dirty="0"/>
              <a:t> for å </a:t>
            </a:r>
            <a:r>
              <a:rPr lang="en-US" noProof="0" dirty="0" err="1"/>
              <a:t>redigere</a:t>
            </a:r>
            <a:r>
              <a:rPr lang="en-US" noProof="0" dirty="0"/>
              <a:t> </a:t>
            </a:r>
            <a:r>
              <a:rPr lang="en-US" noProof="0" dirty="0" err="1"/>
              <a:t>tekststiler</a:t>
            </a:r>
            <a:r>
              <a:rPr lang="en-US" noProof="0" dirty="0"/>
              <a:t> </a:t>
            </a:r>
            <a:r>
              <a:rPr lang="en-US" noProof="0" dirty="0" err="1"/>
              <a:t>i</a:t>
            </a:r>
            <a:r>
              <a:rPr lang="en-US" noProof="0" dirty="0"/>
              <a:t> </a:t>
            </a:r>
            <a:r>
              <a:rPr lang="en-US" noProof="0" dirty="0" err="1"/>
              <a:t>malen</a:t>
            </a:r>
            <a:endParaRPr lang="en-US" noProof="0" dirty="0"/>
          </a:p>
          <a:p>
            <a:pPr lvl="1"/>
            <a:r>
              <a:rPr lang="en-US" noProof="0" dirty="0"/>
              <a:t>Andre </a:t>
            </a:r>
            <a:r>
              <a:rPr lang="en-US" noProof="0" dirty="0" err="1"/>
              <a:t>nivå</a:t>
            </a:r>
            <a:endParaRPr lang="en-US" noProof="0" dirty="0"/>
          </a:p>
          <a:p>
            <a:pPr lvl="2"/>
            <a:r>
              <a:rPr lang="en-US" noProof="0" dirty="0" err="1"/>
              <a:t>Tredje</a:t>
            </a:r>
            <a:r>
              <a:rPr lang="en-US" noProof="0" dirty="0"/>
              <a:t> </a:t>
            </a:r>
            <a:r>
              <a:rPr lang="en-US" noProof="0" dirty="0" err="1"/>
              <a:t>nivå</a:t>
            </a:r>
            <a:endParaRPr lang="en-US" noProof="0" dirty="0"/>
          </a:p>
          <a:p>
            <a:pPr lvl="3"/>
            <a:r>
              <a:rPr lang="en-US" noProof="0" dirty="0" err="1"/>
              <a:t>Fjerde</a:t>
            </a:r>
            <a:r>
              <a:rPr lang="en-US" noProof="0" dirty="0"/>
              <a:t> </a:t>
            </a:r>
            <a:r>
              <a:rPr lang="en-US" noProof="0" dirty="0" err="1"/>
              <a:t>nivå</a:t>
            </a:r>
            <a:endParaRPr lang="en-US" noProof="0" dirty="0"/>
          </a:p>
          <a:p>
            <a:pPr lvl="4"/>
            <a:r>
              <a:rPr lang="en-US" noProof="0" dirty="0" err="1"/>
              <a:t>Femte</a:t>
            </a:r>
            <a:r>
              <a:rPr lang="en-US" noProof="0" dirty="0"/>
              <a:t> </a:t>
            </a:r>
            <a:r>
              <a:rPr lang="en-US" noProof="0" dirty="0" err="1"/>
              <a:t>nivå</a:t>
            </a:r>
            <a:endParaRPr lang="en-US" noProof="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251211" y="6371749"/>
            <a:ext cx="1005278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800">
                <a:solidFill>
                  <a:schemeClr val="dk1"/>
                </a:solidFill>
              </a:defRPr>
            </a:lvl1pPr>
          </a:lstStyle>
          <a:p>
            <a:fld id="{352B4BA4-B562-4235-B6E4-C8679D9FD196}" type="datetime4">
              <a:rPr lang="en-US" smtClean="0"/>
              <a:pPr/>
              <a:t>May 31, 2019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382500" y="6371749"/>
            <a:ext cx="553849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800">
                <a:solidFill>
                  <a:schemeClr val="dk1"/>
                </a:solidFill>
              </a:defRPr>
            </a:lvl1pPr>
          </a:lstStyle>
          <a:p>
            <a:r>
              <a:rPr lang="en-US"/>
              <a:t>Oslo</a:t>
            </a:r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20090" y="6371749"/>
            <a:ext cx="503107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800" b="1">
                <a:solidFill>
                  <a:schemeClr val="dk1"/>
                </a:solidFill>
              </a:defRPr>
            </a:lvl1pPr>
          </a:lstStyle>
          <a:p>
            <a:r>
              <a:rPr lang="en-US"/>
              <a:t>Page </a:t>
            </a:r>
            <a:fld id="{5751DFAA-887F-4071-8EAD-E8CA316FCF0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Bilde 1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053" y="6142368"/>
            <a:ext cx="362713" cy="36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0" r:id="rId2"/>
    <p:sldLayoutId id="2147483659" r:id="rId3"/>
    <p:sldLayoutId id="2147483649" r:id="rId4"/>
    <p:sldLayoutId id="2147483661" r:id="rId5"/>
    <p:sldLayoutId id="2147483650" r:id="rId6"/>
    <p:sldLayoutId id="2147483668" r:id="rId7"/>
    <p:sldLayoutId id="2147483656" r:id="rId8"/>
    <p:sldLayoutId id="2147483657" r:id="rId9"/>
    <p:sldLayoutId id="2147483651" r:id="rId10"/>
    <p:sldLayoutId id="2147483666" r:id="rId11"/>
    <p:sldLayoutId id="2147483667" r:id="rId12"/>
    <p:sldLayoutId id="2147483658" r:id="rId13"/>
    <p:sldLayoutId id="2147483663" r:id="rId14"/>
    <p:sldLayoutId id="2147483665" r:id="rId15"/>
    <p:sldLayoutId id="2147483664" r:id="rId16"/>
    <p:sldLayoutId id="2147483652" r:id="rId17"/>
    <p:sldLayoutId id="2147483653" r:id="rId18"/>
    <p:sldLayoutId id="2147483654" r:id="rId19"/>
    <p:sldLayoutId id="2147483655" r:id="rId20"/>
    <p:sldLayoutId id="2147483669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252000" algn="l" defTabSz="685800" rtl="0" eaLnBrk="1" latinLnBrk="0" hangingPunct="1">
        <a:lnSpc>
          <a:spcPct val="100000"/>
        </a:lnSpc>
        <a:spcBef>
          <a:spcPts val="0"/>
        </a:spcBef>
        <a:buFont typeface="Wingdings 2" panose="05020102010507070707" pitchFamily="18" charset="2"/>
        <a:buChar char="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685800" rtl="0" eaLnBrk="1" latinLnBrk="0" hangingPunct="1">
        <a:lnSpc>
          <a:spcPct val="100000"/>
        </a:lnSpc>
        <a:spcBef>
          <a:spcPts val="0"/>
        </a:spcBef>
        <a:buFont typeface="Wingdings 2" panose="05020102010507070707" pitchFamily="18" charset="2"/>
        <a:buChar char="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685800" rtl="0" eaLnBrk="1" latinLnBrk="0" hangingPunct="1">
        <a:lnSpc>
          <a:spcPct val="100000"/>
        </a:lnSpc>
        <a:spcBef>
          <a:spcPts val="0"/>
        </a:spcBef>
        <a:buFont typeface="Wingdings 2" panose="05020102010507070707" pitchFamily="18" charset="2"/>
        <a:buChar char="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685800" rtl="0" eaLnBrk="1" latinLnBrk="0" hangingPunct="1">
        <a:lnSpc>
          <a:spcPct val="100000"/>
        </a:lnSpc>
        <a:spcBef>
          <a:spcPts val="0"/>
        </a:spcBef>
        <a:buFont typeface="Wingdings 2" panose="05020102010507070707" pitchFamily="18" charset="2"/>
        <a:buChar char="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685800" rtl="0" eaLnBrk="1" latinLnBrk="0" hangingPunct="1">
        <a:lnSpc>
          <a:spcPct val="100000"/>
        </a:lnSpc>
        <a:spcBef>
          <a:spcPts val="0"/>
        </a:spcBef>
        <a:buFont typeface="Wingdings 2" panose="05020102010507070707" pitchFamily="18" charset="2"/>
        <a:buChar char="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D63EB1DC-F1A6-4288-A002-6B8A3BC5F1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90" y="2414237"/>
            <a:ext cx="2758834" cy="1895004"/>
          </a:xfrm>
        </p:spPr>
        <p:txBody>
          <a:bodyPr anchor="b">
            <a:normAutofit/>
          </a:bodyPr>
          <a:lstStyle>
            <a:lvl1pPr algn="l">
              <a:defRPr sz="3800" b="1">
                <a:solidFill>
                  <a:schemeClr val="lt1"/>
                </a:solidFill>
              </a:defRPr>
            </a:lvl1pPr>
          </a:lstStyle>
          <a:p>
            <a:r>
              <a:rPr lang="en-GB" dirty="0"/>
              <a:t>The big picture </a:t>
            </a:r>
            <a:endParaRPr lang="en-US" noProof="0" dirty="0"/>
          </a:p>
        </p:txBody>
      </p:sp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F6A4B585-2CF8-4647-9C4E-3E7385376774}"/>
              </a:ext>
            </a:extLst>
          </p:cNvPr>
          <p:cNvSpPr txBox="1">
            <a:spLocks/>
          </p:cNvSpPr>
          <p:nvPr/>
        </p:nvSpPr>
        <p:spPr>
          <a:xfrm>
            <a:off x="720090" y="758310"/>
            <a:ext cx="710471" cy="71047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lIns="0" tIns="0" rIns="0" bIns="0" rtlCol="0">
            <a:noAutofit/>
          </a:bodyPr>
          <a:lstStyle>
            <a:lvl1pPr marL="171450" indent="-252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Wingdings 2" panose="05020102010507070707" pitchFamily="18" charset="2"/>
              <a:buChar char=""/>
              <a:defRPr sz="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Wingdings 2" panose="05020102010507070707" pitchFamily="18" charset="2"/>
              <a:buChar char=""/>
              <a:defRPr sz="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Wingdings 2" panose="05020102010507070707" pitchFamily="18" charset="2"/>
              <a:buChar char=""/>
              <a:defRPr sz="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Wingdings 2" panose="05020102010507070707" pitchFamily="18" charset="2"/>
              <a:buChar char=""/>
              <a:defRPr sz="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Wingdings 2" panose="05020102010507070707" pitchFamily="18" charset="2"/>
              <a:buChar char=""/>
              <a:defRPr sz="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606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3" descr="Eress_image_07.tif">
            <a:extLst>
              <a:ext uri="{FF2B5EF4-FFF2-40B4-BE49-F238E27FC236}">
                <a16:creationId xmlns:a16="http://schemas.microsoft.com/office/drawing/2014/main" id="{8BC888DF-FA69-4F76-BD46-DF6749409F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3" r="16235" b="18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C7CBE38E-5DC4-487D-A6FE-2AAC110C8868}"/>
              </a:ext>
            </a:extLst>
          </p:cNvPr>
          <p:cNvSpPr/>
          <p:nvPr/>
        </p:nvSpPr>
        <p:spPr>
          <a:xfrm>
            <a:off x="0" y="0"/>
            <a:ext cx="9144000" cy="1342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B4934F1-A7F2-4D15-9C0F-9CDA2D34C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</a:t>
            </a:r>
            <a:r>
              <a:rPr lang="pl-PL" dirty="0"/>
              <a:t>oday’s Situation</a:t>
            </a:r>
            <a:endParaRPr lang="en-US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522FD0B-AB03-4826-81D1-AB6882228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B4BA4-B562-4235-B6E4-C8679D9FD196}" type="datetime4">
              <a:rPr lang="en-US" smtClean="0">
                <a:solidFill>
                  <a:schemeClr val="bg1"/>
                </a:solidFill>
              </a:rPr>
              <a:pPr/>
              <a:t>May 31, 2019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1DACF79-1290-472B-839D-F509905F9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Oslo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C0B1C68-289A-4288-A61B-795953A96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Page </a:t>
            </a:r>
            <a:fld id="{5751DFAA-887F-4071-8EAD-E8CA316FCF06}" type="slidenum">
              <a:rPr lang="en-US" smtClean="0">
                <a:solidFill>
                  <a:schemeClr val="bg1"/>
                </a:solidFill>
              </a:rPr>
              <a:pPr/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id="{DE1A7498-6E2A-4D87-A190-4773E27FCB4F}"/>
              </a:ext>
            </a:extLst>
          </p:cNvPr>
          <p:cNvSpPr txBox="1">
            <a:spLocks/>
          </p:cNvSpPr>
          <p:nvPr/>
        </p:nvSpPr>
        <p:spPr>
          <a:xfrm>
            <a:off x="720090" y="2093878"/>
            <a:ext cx="7711530" cy="19210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1450" indent="-252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Wingdings 2" panose="05020102010507070707" pitchFamily="18" charset="2"/>
              <a:buChar char="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Wingdings 2" panose="05020102010507070707" pitchFamily="18" charset="2"/>
              <a:buChar char="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Wingdings 2" panose="05020102010507070707" pitchFamily="18" charset="2"/>
              <a:buChar char="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Wingdings 2" panose="05020102010507070707" pitchFamily="18" charset="2"/>
              <a:buChar char="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Wingdings 2" panose="05020102010507070707" pitchFamily="18" charset="2"/>
              <a:buChar char="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GB" dirty="0"/>
              <a:t>Rapid digitalisation </a:t>
            </a:r>
            <a:endParaRPr lang="pl-PL" dirty="0"/>
          </a:p>
          <a:p>
            <a:pPr marL="0" indent="0">
              <a:buNone/>
            </a:pPr>
            <a:endParaRPr lang="en-GB" dirty="0"/>
          </a:p>
          <a:p>
            <a:pPr marL="285750" indent="-285750"/>
            <a:r>
              <a:rPr lang="en-GB" dirty="0"/>
              <a:t>Environmental legislation</a:t>
            </a:r>
            <a:r>
              <a:rPr lang="en-GB" b="1" dirty="0"/>
              <a:t> - </a:t>
            </a:r>
            <a:r>
              <a:rPr lang="en-US" dirty="0"/>
              <a:t>key EU targets for 2030:</a:t>
            </a:r>
            <a:br>
              <a:rPr lang="en-US" dirty="0"/>
            </a:br>
            <a:endParaRPr lang="en-GB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Min. 40% cut in greenhouse gas emissions compared with 1990</a:t>
            </a:r>
            <a:endParaRPr lang="en-GB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Min. 27% of total energy consumption from renewable energy</a:t>
            </a:r>
            <a:endParaRPr lang="en-GB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Min. 27% increase in energy efficiency</a:t>
            </a:r>
            <a:endParaRPr lang="pl-PL" dirty="0"/>
          </a:p>
          <a:p>
            <a:endParaRPr lang="pl-PL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134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2">
            <a:extLst>
              <a:ext uri="{FF2B5EF4-FFF2-40B4-BE49-F238E27FC236}">
                <a16:creationId xmlns:a16="http://schemas.microsoft.com/office/drawing/2014/main" id="{ABD84601-08C4-3B4D-8897-E3626E73BF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" t="37856" r="272" b="12967"/>
          <a:stretch/>
        </p:blipFill>
        <p:spPr bwMode="auto">
          <a:xfrm>
            <a:off x="-117475" y="0"/>
            <a:ext cx="9261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522FD0B-AB03-4826-81D1-AB6882228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B4BA4-B562-4235-B6E4-C8679D9FD196}" type="datetime4">
              <a:rPr lang="en-US" smtClean="0">
                <a:solidFill>
                  <a:schemeClr val="bg1"/>
                </a:solidFill>
              </a:rPr>
              <a:pPr/>
              <a:t>May 31, 2019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1DACF79-1290-472B-839D-F509905F9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Oslo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C0B1C68-289A-4288-A61B-795953A96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Page </a:t>
            </a:r>
            <a:fld id="{5751DFAA-887F-4071-8EAD-E8CA316FCF06}" type="slidenum">
              <a:rPr lang="en-US" smtClean="0">
                <a:solidFill>
                  <a:schemeClr val="bg1"/>
                </a:solidFill>
              </a:rPr>
              <a:pPr/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Plassholder for tekst 7">
            <a:extLst>
              <a:ext uri="{FF2B5EF4-FFF2-40B4-BE49-F238E27FC236}">
                <a16:creationId xmlns:a16="http://schemas.microsoft.com/office/drawing/2014/main" id="{63759ADC-FD92-4DC9-8929-3E26C44A3AD3}"/>
              </a:ext>
            </a:extLst>
          </p:cNvPr>
          <p:cNvSpPr txBox="1">
            <a:spLocks/>
          </p:cNvSpPr>
          <p:nvPr/>
        </p:nvSpPr>
        <p:spPr>
          <a:xfrm>
            <a:off x="686306" y="2025941"/>
            <a:ext cx="4984425" cy="37855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1450" indent="-252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Wingdings 2" panose="05020102010507070707" pitchFamily="18" charset="2"/>
              <a:buChar char="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Wingdings 2" panose="05020102010507070707" pitchFamily="18" charset="2"/>
              <a:buChar char="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Wingdings 2" panose="05020102010507070707" pitchFamily="18" charset="2"/>
              <a:buChar char="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Wingdings 2" panose="05020102010507070707" pitchFamily="18" charset="2"/>
              <a:buChar char="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Wingdings 2" panose="05020102010507070707" pitchFamily="18" charset="2"/>
              <a:buChar char="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endParaRPr lang="en-GB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069F8D-A205-432A-98C3-EB45CBF2DA6B}"/>
              </a:ext>
            </a:extLst>
          </p:cNvPr>
          <p:cNvSpPr/>
          <p:nvPr/>
        </p:nvSpPr>
        <p:spPr>
          <a:xfrm>
            <a:off x="1" y="2551284"/>
            <a:ext cx="9144000" cy="1755431"/>
          </a:xfrm>
          <a:prstGeom prst="rect">
            <a:avLst/>
          </a:prstGeom>
          <a:solidFill>
            <a:srgbClr val="39B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lassholder for tekst 7">
            <a:extLst>
              <a:ext uri="{FF2B5EF4-FFF2-40B4-BE49-F238E27FC236}">
                <a16:creationId xmlns:a16="http://schemas.microsoft.com/office/drawing/2014/main" id="{952C1DB0-E77B-4498-9E2D-B4E6F43DB530}"/>
              </a:ext>
            </a:extLst>
          </p:cNvPr>
          <p:cNvSpPr txBox="1">
            <a:spLocks/>
          </p:cNvSpPr>
          <p:nvPr/>
        </p:nvSpPr>
        <p:spPr>
          <a:xfrm>
            <a:off x="168677" y="3157705"/>
            <a:ext cx="8806647" cy="8665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0" indent="-252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Wingdings 2" panose="05020102010507070707" pitchFamily="18" charset="2"/>
              <a:buChar char="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Wingdings 2" panose="05020102010507070707" pitchFamily="18" charset="2"/>
              <a:buChar char="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Wingdings 2" panose="05020102010507070707" pitchFamily="18" charset="2"/>
              <a:buChar char="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Wingdings 2" panose="05020102010507070707" pitchFamily="18" charset="2"/>
              <a:buChar char="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Wingdings 2" panose="05020102010507070707" pitchFamily="18" charset="2"/>
              <a:buChar char="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b-NO" sz="2700" b="1" dirty="0">
                <a:solidFill>
                  <a:schemeClr val="bg1"/>
                </a:solidFill>
              </a:rPr>
              <a:t>More collaboration is needed</a:t>
            </a:r>
            <a:endParaRPr lang="en-GB" sz="2700" b="1" dirty="0">
              <a:solidFill>
                <a:schemeClr val="bg1"/>
              </a:solidFill>
            </a:endParaRP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BDDBBABA-10B3-454D-AA2F-50AD5F0C0A5E}"/>
              </a:ext>
            </a:extLst>
          </p:cNvPr>
          <p:cNvSpPr/>
          <p:nvPr/>
        </p:nvSpPr>
        <p:spPr>
          <a:xfrm>
            <a:off x="160685" y="2703685"/>
            <a:ext cx="8814639" cy="138892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9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5">
            <a:extLst>
              <a:ext uri="{FF2B5EF4-FFF2-40B4-BE49-F238E27FC236}">
                <a16:creationId xmlns:a16="http://schemas.microsoft.com/office/drawing/2014/main" id="{864B302D-402B-46CC-AE19-DFDDF5BD2BDC}"/>
              </a:ext>
            </a:extLst>
          </p:cNvPr>
          <p:cNvSpPr/>
          <p:nvPr/>
        </p:nvSpPr>
        <p:spPr>
          <a:xfrm>
            <a:off x="1" y="1"/>
            <a:ext cx="9143999" cy="5890436"/>
          </a:xfrm>
          <a:custGeom>
            <a:avLst/>
            <a:gdLst/>
            <a:ahLst/>
            <a:cxnLst/>
            <a:rect l="l" t="t" r="r" b="b"/>
            <a:pathLst>
              <a:path w="6110605" h="6319520">
                <a:moveTo>
                  <a:pt x="0" y="6319520"/>
                </a:moveTo>
                <a:lnTo>
                  <a:pt x="6110401" y="6319520"/>
                </a:lnTo>
                <a:lnTo>
                  <a:pt x="6110401" y="0"/>
                </a:lnTo>
                <a:lnTo>
                  <a:pt x="0" y="0"/>
                </a:lnTo>
                <a:lnTo>
                  <a:pt x="0" y="6319520"/>
                </a:lnTo>
                <a:close/>
              </a:path>
            </a:pathLst>
          </a:custGeom>
          <a:solidFill>
            <a:srgbClr val="F0F7E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9" name="Plassholder for dato 2">
            <a:extLst>
              <a:ext uri="{FF2B5EF4-FFF2-40B4-BE49-F238E27FC236}">
                <a16:creationId xmlns:a16="http://schemas.microsoft.com/office/drawing/2014/main" id="{FBAAC15B-2E16-4208-ABAD-5D38E0360A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1211" y="6371749"/>
            <a:ext cx="1005278" cy="184666"/>
          </a:xfrm>
        </p:spPr>
        <p:txBody>
          <a:bodyPr/>
          <a:lstStyle/>
          <a:p>
            <a:fld id="{352B4BA4-B562-4235-B6E4-C8679D9FD196}" type="datetime4">
              <a:rPr lang="en-US" smtClean="0"/>
              <a:pPr/>
              <a:t>May 31, 2019</a:t>
            </a:fld>
            <a:endParaRPr lang="en-US"/>
          </a:p>
        </p:txBody>
      </p:sp>
      <p:sp>
        <p:nvSpPr>
          <p:cNvPr id="90" name="Plassholder for bunntekst 3">
            <a:extLst>
              <a:ext uri="{FF2B5EF4-FFF2-40B4-BE49-F238E27FC236}">
                <a16:creationId xmlns:a16="http://schemas.microsoft.com/office/drawing/2014/main" id="{118392D7-5AE5-4EEC-9EAB-E703629B7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82500" y="6371749"/>
            <a:ext cx="5538490" cy="184666"/>
          </a:xfrm>
        </p:spPr>
        <p:txBody>
          <a:bodyPr/>
          <a:lstStyle/>
          <a:p>
            <a:r>
              <a:rPr lang="en-US"/>
              <a:t>Oslo</a:t>
            </a:r>
            <a:endParaRPr lang="en-US" dirty="0"/>
          </a:p>
        </p:txBody>
      </p:sp>
      <p:sp>
        <p:nvSpPr>
          <p:cNvPr id="91" name="Plassholder for lysbildenummer 4">
            <a:extLst>
              <a:ext uri="{FF2B5EF4-FFF2-40B4-BE49-F238E27FC236}">
                <a16:creationId xmlns:a16="http://schemas.microsoft.com/office/drawing/2014/main" id="{3BFC95AE-DEE2-4820-8701-216330D7B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371749"/>
            <a:ext cx="503107" cy="184666"/>
          </a:xfrm>
        </p:spPr>
        <p:txBody>
          <a:bodyPr/>
          <a:lstStyle/>
          <a:p>
            <a:r>
              <a:rPr lang="en-US" dirty="0"/>
              <a:t>Page </a:t>
            </a:r>
            <a:fld id="{5751DFAA-887F-4071-8EAD-E8CA316FCF0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C6AC45C3-9117-47FA-8E5F-0C7DE4284C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24764" y="251366"/>
            <a:ext cx="9707526" cy="6120383"/>
          </a:xfrm>
          <a:prstGeom prst="rect">
            <a:avLst/>
          </a:prstGeom>
        </p:spPr>
      </p:pic>
      <p:grpSp>
        <p:nvGrpSpPr>
          <p:cNvPr id="13" name="Grupa 12">
            <a:extLst>
              <a:ext uri="{FF2B5EF4-FFF2-40B4-BE49-F238E27FC236}">
                <a16:creationId xmlns:a16="http://schemas.microsoft.com/office/drawing/2014/main" id="{B27CF9BA-5CE8-486A-BE01-921C6B79C7FB}"/>
              </a:ext>
            </a:extLst>
          </p:cNvPr>
          <p:cNvGrpSpPr/>
          <p:nvPr/>
        </p:nvGrpSpPr>
        <p:grpSpPr>
          <a:xfrm>
            <a:off x="4036602" y="1018164"/>
            <a:ext cx="1469602" cy="491646"/>
            <a:chOff x="3051398" y="1789281"/>
            <a:chExt cx="2985418" cy="635515"/>
          </a:xfrm>
        </p:grpSpPr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3A00EB94-BAD0-497A-AA47-D8E13776D614}"/>
                </a:ext>
              </a:extLst>
            </p:cNvPr>
            <p:cNvSpPr/>
            <p:nvPr/>
          </p:nvSpPr>
          <p:spPr>
            <a:xfrm>
              <a:off x="3051398" y="1789281"/>
              <a:ext cx="2985418" cy="635515"/>
            </a:xfrm>
            <a:prstGeom prst="rect">
              <a:avLst/>
            </a:prstGeom>
            <a:solidFill>
              <a:srgbClr val="F0F7E8"/>
            </a:solidFill>
            <a:ln w="19050">
              <a:solidFill>
                <a:srgbClr val="0038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id="{125201F0-7016-4FFB-8A7F-F6E5619F7442}"/>
                </a:ext>
              </a:extLst>
            </p:cNvPr>
            <p:cNvSpPr/>
            <p:nvPr/>
          </p:nvSpPr>
          <p:spPr>
            <a:xfrm>
              <a:off x="3113216" y="1863145"/>
              <a:ext cx="2861456" cy="504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bject 49">
              <a:extLst>
                <a:ext uri="{FF2B5EF4-FFF2-40B4-BE49-F238E27FC236}">
                  <a16:creationId xmlns:a16="http://schemas.microsoft.com/office/drawing/2014/main" id="{90DD228E-27EC-48D9-884E-C792204D967B}"/>
                </a:ext>
              </a:extLst>
            </p:cNvPr>
            <p:cNvSpPr txBox="1"/>
            <p:nvPr/>
          </p:nvSpPr>
          <p:spPr>
            <a:xfrm>
              <a:off x="3113217" y="1946729"/>
              <a:ext cx="2861456" cy="37380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lvl="0" algn="ctr"/>
              <a:r>
                <a:rPr lang="nb-NO" b="1" dirty="0">
                  <a:solidFill>
                    <a:schemeClr val="bg1"/>
                  </a:solidFill>
                </a:rPr>
                <a:t>Norway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upa 17">
            <a:extLst>
              <a:ext uri="{FF2B5EF4-FFF2-40B4-BE49-F238E27FC236}">
                <a16:creationId xmlns:a16="http://schemas.microsoft.com/office/drawing/2014/main" id="{89B124DB-6AD8-4C09-9205-A6493C59219F}"/>
              </a:ext>
            </a:extLst>
          </p:cNvPr>
          <p:cNvGrpSpPr/>
          <p:nvPr/>
        </p:nvGrpSpPr>
        <p:grpSpPr>
          <a:xfrm>
            <a:off x="4822810" y="4313594"/>
            <a:ext cx="1486670" cy="486273"/>
            <a:chOff x="3051396" y="1803026"/>
            <a:chExt cx="3020092" cy="628570"/>
          </a:xfrm>
        </p:grpSpPr>
        <p:sp>
          <p:nvSpPr>
            <p:cNvPr id="21" name="Prostokąt 20">
              <a:extLst>
                <a:ext uri="{FF2B5EF4-FFF2-40B4-BE49-F238E27FC236}">
                  <a16:creationId xmlns:a16="http://schemas.microsoft.com/office/drawing/2014/main" id="{AC53D977-1B79-4401-BF16-923AAC713ECA}"/>
                </a:ext>
              </a:extLst>
            </p:cNvPr>
            <p:cNvSpPr/>
            <p:nvPr/>
          </p:nvSpPr>
          <p:spPr>
            <a:xfrm>
              <a:off x="3051396" y="1803026"/>
              <a:ext cx="3020092" cy="628570"/>
            </a:xfrm>
            <a:prstGeom prst="rect">
              <a:avLst/>
            </a:prstGeom>
            <a:solidFill>
              <a:srgbClr val="F0F7E8"/>
            </a:solidFill>
            <a:ln w="19050">
              <a:solidFill>
                <a:srgbClr val="0038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Prostokąt 18">
              <a:extLst>
                <a:ext uri="{FF2B5EF4-FFF2-40B4-BE49-F238E27FC236}">
                  <a16:creationId xmlns:a16="http://schemas.microsoft.com/office/drawing/2014/main" id="{754EA445-4733-4369-BD2E-728452357F32}"/>
                </a:ext>
              </a:extLst>
            </p:cNvPr>
            <p:cNvSpPr/>
            <p:nvPr/>
          </p:nvSpPr>
          <p:spPr>
            <a:xfrm>
              <a:off x="3142242" y="1881614"/>
              <a:ext cx="2861456" cy="504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bject 49">
              <a:extLst>
                <a:ext uri="{FF2B5EF4-FFF2-40B4-BE49-F238E27FC236}">
                  <a16:creationId xmlns:a16="http://schemas.microsoft.com/office/drawing/2014/main" id="{6C2DA210-CE4F-4781-A78D-45B3C455491D}"/>
                </a:ext>
              </a:extLst>
            </p:cNvPr>
            <p:cNvSpPr txBox="1"/>
            <p:nvPr/>
          </p:nvSpPr>
          <p:spPr>
            <a:xfrm>
              <a:off x="3113217" y="1946729"/>
              <a:ext cx="2861456" cy="37380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lvl="0" algn="ctr"/>
              <a:r>
                <a:rPr lang="nb-NO" b="1" dirty="0">
                  <a:solidFill>
                    <a:schemeClr val="bg1"/>
                  </a:solidFill>
                </a:rPr>
                <a:t>Switzerland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upa 22">
            <a:extLst>
              <a:ext uri="{FF2B5EF4-FFF2-40B4-BE49-F238E27FC236}">
                <a16:creationId xmlns:a16="http://schemas.microsoft.com/office/drawing/2014/main" id="{5281DEFC-D098-4580-8434-4FFA171B225F}"/>
              </a:ext>
            </a:extLst>
          </p:cNvPr>
          <p:cNvGrpSpPr/>
          <p:nvPr/>
        </p:nvGrpSpPr>
        <p:grpSpPr>
          <a:xfrm>
            <a:off x="7289717" y="1804190"/>
            <a:ext cx="1486671" cy="491647"/>
            <a:chOff x="3016723" y="1798487"/>
            <a:chExt cx="3020093" cy="635516"/>
          </a:xfrm>
        </p:grpSpPr>
        <p:sp>
          <p:nvSpPr>
            <p:cNvPr id="26" name="Prostokąt 25">
              <a:extLst>
                <a:ext uri="{FF2B5EF4-FFF2-40B4-BE49-F238E27FC236}">
                  <a16:creationId xmlns:a16="http://schemas.microsoft.com/office/drawing/2014/main" id="{AFA78887-DA8F-4307-AB95-4EECA5E8D047}"/>
                </a:ext>
              </a:extLst>
            </p:cNvPr>
            <p:cNvSpPr/>
            <p:nvPr/>
          </p:nvSpPr>
          <p:spPr>
            <a:xfrm>
              <a:off x="3016723" y="1798487"/>
              <a:ext cx="3020093" cy="635516"/>
            </a:xfrm>
            <a:prstGeom prst="rect">
              <a:avLst/>
            </a:prstGeom>
            <a:solidFill>
              <a:srgbClr val="F0F7E8"/>
            </a:solidFill>
            <a:ln w="19050">
              <a:solidFill>
                <a:srgbClr val="0038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Prostokąt 23">
              <a:extLst>
                <a:ext uri="{FF2B5EF4-FFF2-40B4-BE49-F238E27FC236}">
                  <a16:creationId xmlns:a16="http://schemas.microsoft.com/office/drawing/2014/main" id="{0FA5CCE5-D62E-4BBA-A824-C5BB4956DCDF}"/>
                </a:ext>
              </a:extLst>
            </p:cNvPr>
            <p:cNvSpPr/>
            <p:nvPr/>
          </p:nvSpPr>
          <p:spPr>
            <a:xfrm>
              <a:off x="3113217" y="1881615"/>
              <a:ext cx="2861455" cy="504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bject 49">
              <a:extLst>
                <a:ext uri="{FF2B5EF4-FFF2-40B4-BE49-F238E27FC236}">
                  <a16:creationId xmlns:a16="http://schemas.microsoft.com/office/drawing/2014/main" id="{0120EF25-A023-41A6-A23A-3E066F92AE7E}"/>
                </a:ext>
              </a:extLst>
            </p:cNvPr>
            <p:cNvSpPr txBox="1"/>
            <p:nvPr/>
          </p:nvSpPr>
          <p:spPr>
            <a:xfrm>
              <a:off x="3113217" y="1946729"/>
              <a:ext cx="2861456" cy="37380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lvl="0" algn="ctr"/>
              <a:r>
                <a:rPr lang="nb-NO" b="1" dirty="0">
                  <a:solidFill>
                    <a:schemeClr val="bg1"/>
                  </a:solidFill>
                </a:rPr>
                <a:t>Finland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C30BEFE5-AD3E-48E1-944E-9BEFFF3BE715}"/>
              </a:ext>
            </a:extLst>
          </p:cNvPr>
          <p:cNvGrpSpPr/>
          <p:nvPr/>
        </p:nvGrpSpPr>
        <p:grpSpPr>
          <a:xfrm>
            <a:off x="6524405" y="526518"/>
            <a:ext cx="1486671" cy="491646"/>
            <a:chOff x="3051396" y="1803026"/>
            <a:chExt cx="3020093" cy="635515"/>
          </a:xfrm>
        </p:grpSpPr>
        <p:sp>
          <p:nvSpPr>
            <p:cNvPr id="29" name="Prostokąt 28">
              <a:extLst>
                <a:ext uri="{FF2B5EF4-FFF2-40B4-BE49-F238E27FC236}">
                  <a16:creationId xmlns:a16="http://schemas.microsoft.com/office/drawing/2014/main" id="{F5D12C0F-ACF2-431C-896F-DCAE7A7403C2}"/>
                </a:ext>
              </a:extLst>
            </p:cNvPr>
            <p:cNvSpPr/>
            <p:nvPr/>
          </p:nvSpPr>
          <p:spPr>
            <a:xfrm>
              <a:off x="3051396" y="1803026"/>
              <a:ext cx="3020093" cy="635515"/>
            </a:xfrm>
            <a:prstGeom prst="rect">
              <a:avLst/>
            </a:prstGeom>
            <a:solidFill>
              <a:srgbClr val="F0F7E8"/>
            </a:solidFill>
            <a:ln w="19050">
              <a:solidFill>
                <a:srgbClr val="0038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Prostokąt 29">
              <a:extLst>
                <a:ext uri="{FF2B5EF4-FFF2-40B4-BE49-F238E27FC236}">
                  <a16:creationId xmlns:a16="http://schemas.microsoft.com/office/drawing/2014/main" id="{ABF21AE0-9B63-4F53-BD61-300D0C207323}"/>
                </a:ext>
              </a:extLst>
            </p:cNvPr>
            <p:cNvSpPr/>
            <p:nvPr/>
          </p:nvSpPr>
          <p:spPr>
            <a:xfrm>
              <a:off x="3142242" y="1881614"/>
              <a:ext cx="2861455" cy="504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bject 49">
              <a:extLst>
                <a:ext uri="{FF2B5EF4-FFF2-40B4-BE49-F238E27FC236}">
                  <a16:creationId xmlns:a16="http://schemas.microsoft.com/office/drawing/2014/main" id="{F09C2FCC-5242-4AE4-B2CC-D458BA62DF7D}"/>
                </a:ext>
              </a:extLst>
            </p:cNvPr>
            <p:cNvSpPr txBox="1"/>
            <p:nvPr/>
          </p:nvSpPr>
          <p:spPr>
            <a:xfrm>
              <a:off x="3113217" y="1946729"/>
              <a:ext cx="2861456" cy="37380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lvl="0" algn="ctr"/>
              <a:r>
                <a:rPr lang="pl-PL" b="1" dirty="0">
                  <a:solidFill>
                    <a:schemeClr val="bg1"/>
                  </a:solidFill>
                </a:rPr>
                <a:t>S</a:t>
              </a:r>
              <a:r>
                <a:rPr lang="nb-NO" b="1" dirty="0" err="1">
                  <a:solidFill>
                    <a:schemeClr val="bg1"/>
                  </a:solidFill>
                </a:rPr>
                <a:t>weden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Grupa 49">
            <a:extLst>
              <a:ext uri="{FF2B5EF4-FFF2-40B4-BE49-F238E27FC236}">
                <a16:creationId xmlns:a16="http://schemas.microsoft.com/office/drawing/2014/main" id="{1D17473B-4A9A-4A71-AFCA-DD36597F3EA9}"/>
              </a:ext>
            </a:extLst>
          </p:cNvPr>
          <p:cNvGrpSpPr/>
          <p:nvPr/>
        </p:nvGrpSpPr>
        <p:grpSpPr>
          <a:xfrm>
            <a:off x="1944210" y="3109642"/>
            <a:ext cx="2627790" cy="486272"/>
            <a:chOff x="1767560" y="3087582"/>
            <a:chExt cx="2892056" cy="486272"/>
          </a:xfrm>
        </p:grpSpPr>
        <p:grpSp>
          <p:nvGrpSpPr>
            <p:cNvPr id="44" name="Grupa 43">
              <a:extLst>
                <a:ext uri="{FF2B5EF4-FFF2-40B4-BE49-F238E27FC236}">
                  <a16:creationId xmlns:a16="http://schemas.microsoft.com/office/drawing/2014/main" id="{83AE6505-F354-43AA-83E5-2BE7737606AE}"/>
                </a:ext>
              </a:extLst>
            </p:cNvPr>
            <p:cNvGrpSpPr/>
            <p:nvPr/>
          </p:nvGrpSpPr>
          <p:grpSpPr>
            <a:xfrm>
              <a:off x="1767560" y="3087582"/>
              <a:ext cx="1713762" cy="486272"/>
              <a:chOff x="3051398" y="1800757"/>
              <a:chExt cx="2985418" cy="628568"/>
            </a:xfrm>
          </p:grpSpPr>
          <p:sp>
            <p:nvSpPr>
              <p:cNvPr id="45" name="Prostokąt 44">
                <a:extLst>
                  <a:ext uri="{FF2B5EF4-FFF2-40B4-BE49-F238E27FC236}">
                    <a16:creationId xmlns:a16="http://schemas.microsoft.com/office/drawing/2014/main" id="{E57AF775-C9F2-4412-9958-20DE78FAEF43}"/>
                  </a:ext>
                </a:extLst>
              </p:cNvPr>
              <p:cNvSpPr/>
              <p:nvPr/>
            </p:nvSpPr>
            <p:spPr>
              <a:xfrm>
                <a:off x="3051398" y="1800757"/>
                <a:ext cx="2985418" cy="628568"/>
              </a:xfrm>
              <a:prstGeom prst="rect">
                <a:avLst/>
              </a:prstGeom>
              <a:solidFill>
                <a:srgbClr val="F0F7E8"/>
              </a:solidFill>
              <a:ln w="19050">
                <a:solidFill>
                  <a:srgbClr val="0038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6" name="Prostokąt 45">
                <a:extLst>
                  <a:ext uri="{FF2B5EF4-FFF2-40B4-BE49-F238E27FC236}">
                    <a16:creationId xmlns:a16="http://schemas.microsoft.com/office/drawing/2014/main" id="{EDC7BE6E-1304-4BAE-8AAF-5AAF4826E2F9}"/>
                  </a:ext>
                </a:extLst>
              </p:cNvPr>
              <p:cNvSpPr/>
              <p:nvPr/>
            </p:nvSpPr>
            <p:spPr>
              <a:xfrm>
                <a:off x="3113217" y="1881615"/>
                <a:ext cx="2861455" cy="50462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object 49">
                <a:extLst>
                  <a:ext uri="{FF2B5EF4-FFF2-40B4-BE49-F238E27FC236}">
                    <a16:creationId xmlns:a16="http://schemas.microsoft.com/office/drawing/2014/main" id="{D45AE857-13E7-4084-BC02-3EF5DB0B539B}"/>
                  </a:ext>
                </a:extLst>
              </p:cNvPr>
              <p:cNvSpPr txBox="1"/>
              <p:nvPr/>
            </p:nvSpPr>
            <p:spPr>
              <a:xfrm>
                <a:off x="3113217" y="1946728"/>
                <a:ext cx="2861455" cy="373805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lvl="0" algn="ctr"/>
                <a:r>
                  <a:rPr lang="nb-NO" b="1" dirty="0">
                    <a:solidFill>
                      <a:schemeClr val="bg1"/>
                    </a:solidFill>
                  </a:rPr>
                  <a:t>Netherlands</a:t>
                </a:r>
                <a:endParaRPr lang="en-GB" b="1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370131A4-A427-4A73-BB1A-53D6B4D3BC6E}"/>
                </a:ext>
              </a:extLst>
            </p:cNvPr>
            <p:cNvCxnSpPr>
              <a:cxnSpLocks/>
            </p:cNvCxnSpPr>
            <p:nvPr/>
          </p:nvCxnSpPr>
          <p:spPr>
            <a:xfrm>
              <a:off x="3481134" y="3322014"/>
              <a:ext cx="1178482" cy="685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upa 58">
            <a:extLst>
              <a:ext uri="{FF2B5EF4-FFF2-40B4-BE49-F238E27FC236}">
                <a16:creationId xmlns:a16="http://schemas.microsoft.com/office/drawing/2014/main" id="{E6303D8F-3931-496B-8067-CBCC657C1830}"/>
              </a:ext>
            </a:extLst>
          </p:cNvPr>
          <p:cNvGrpSpPr/>
          <p:nvPr/>
        </p:nvGrpSpPr>
        <p:grpSpPr>
          <a:xfrm>
            <a:off x="1219734" y="3587034"/>
            <a:ext cx="3352266" cy="1011868"/>
            <a:chOff x="1219734" y="3587034"/>
            <a:chExt cx="3352266" cy="1011868"/>
          </a:xfrm>
        </p:grpSpPr>
        <p:grpSp>
          <p:nvGrpSpPr>
            <p:cNvPr id="38" name="Grupa 37">
              <a:extLst>
                <a:ext uri="{FF2B5EF4-FFF2-40B4-BE49-F238E27FC236}">
                  <a16:creationId xmlns:a16="http://schemas.microsoft.com/office/drawing/2014/main" id="{221621AA-5835-4898-AEA1-9A142EEB8206}"/>
                </a:ext>
              </a:extLst>
            </p:cNvPr>
            <p:cNvGrpSpPr/>
            <p:nvPr/>
          </p:nvGrpSpPr>
          <p:grpSpPr>
            <a:xfrm>
              <a:off x="1219734" y="4112629"/>
              <a:ext cx="1469602" cy="486273"/>
              <a:chOff x="3051398" y="1789280"/>
              <a:chExt cx="2985418" cy="628570"/>
            </a:xfrm>
          </p:grpSpPr>
          <p:sp>
            <p:nvSpPr>
              <p:cNvPr id="40" name="Prostokąt 39">
                <a:extLst>
                  <a:ext uri="{FF2B5EF4-FFF2-40B4-BE49-F238E27FC236}">
                    <a16:creationId xmlns:a16="http://schemas.microsoft.com/office/drawing/2014/main" id="{659F5617-1432-4DE4-BFFB-5C948E903C6C}"/>
                  </a:ext>
                </a:extLst>
              </p:cNvPr>
              <p:cNvSpPr/>
              <p:nvPr/>
            </p:nvSpPr>
            <p:spPr>
              <a:xfrm>
                <a:off x="3051398" y="1789280"/>
                <a:ext cx="2985418" cy="628570"/>
              </a:xfrm>
              <a:prstGeom prst="rect">
                <a:avLst/>
              </a:prstGeom>
              <a:solidFill>
                <a:srgbClr val="F0F7E8"/>
              </a:solidFill>
              <a:ln w="19050">
                <a:solidFill>
                  <a:srgbClr val="0038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Prostokąt 40">
                <a:extLst>
                  <a:ext uri="{FF2B5EF4-FFF2-40B4-BE49-F238E27FC236}">
                    <a16:creationId xmlns:a16="http://schemas.microsoft.com/office/drawing/2014/main" id="{58E4569C-E659-4F66-B5DD-DB78F0754D0A}"/>
                  </a:ext>
                </a:extLst>
              </p:cNvPr>
              <p:cNvSpPr/>
              <p:nvPr/>
            </p:nvSpPr>
            <p:spPr>
              <a:xfrm>
                <a:off x="3113216" y="1863145"/>
                <a:ext cx="2861456" cy="50462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object 49">
                <a:extLst>
                  <a:ext uri="{FF2B5EF4-FFF2-40B4-BE49-F238E27FC236}">
                    <a16:creationId xmlns:a16="http://schemas.microsoft.com/office/drawing/2014/main" id="{7C6B43C2-B2F8-4D11-AD2A-38E6676A06E1}"/>
                  </a:ext>
                </a:extLst>
              </p:cNvPr>
              <p:cNvSpPr txBox="1"/>
              <p:nvPr/>
            </p:nvSpPr>
            <p:spPr>
              <a:xfrm>
                <a:off x="3113217" y="1946729"/>
                <a:ext cx="2861456" cy="373805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lvl="0" algn="ctr"/>
                <a:r>
                  <a:rPr lang="nb-NO" b="1" dirty="0">
                    <a:solidFill>
                      <a:schemeClr val="bg1"/>
                    </a:solidFill>
                  </a:rPr>
                  <a:t>Belgium</a:t>
                </a:r>
                <a:endParaRPr lang="en-GB" b="1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60" name="Łącznik prosty 59">
              <a:extLst>
                <a:ext uri="{FF2B5EF4-FFF2-40B4-BE49-F238E27FC236}">
                  <a16:creationId xmlns:a16="http://schemas.microsoft.com/office/drawing/2014/main" id="{B8311C59-847D-477B-9490-798117E536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61308" y="3587034"/>
              <a:ext cx="710692" cy="79199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Łącznik prosty 61">
              <a:extLst>
                <a:ext uri="{FF2B5EF4-FFF2-40B4-BE49-F238E27FC236}">
                  <a16:creationId xmlns:a16="http://schemas.microsoft.com/office/drawing/2014/main" id="{81234BD9-6DAF-4814-A1C2-4DED8ED1C008}"/>
                </a:ext>
              </a:extLst>
            </p:cNvPr>
            <p:cNvCxnSpPr>
              <a:cxnSpLocks/>
            </p:cNvCxnSpPr>
            <p:nvPr/>
          </p:nvCxnSpPr>
          <p:spPr>
            <a:xfrm>
              <a:off x="2682826" y="4355919"/>
              <a:ext cx="1178482" cy="685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upa 66">
            <a:extLst>
              <a:ext uri="{FF2B5EF4-FFF2-40B4-BE49-F238E27FC236}">
                <a16:creationId xmlns:a16="http://schemas.microsoft.com/office/drawing/2014/main" id="{127E15C4-775A-4D03-8621-F07AB59CABE1}"/>
              </a:ext>
            </a:extLst>
          </p:cNvPr>
          <p:cNvGrpSpPr/>
          <p:nvPr/>
        </p:nvGrpSpPr>
        <p:grpSpPr>
          <a:xfrm>
            <a:off x="2482399" y="1971756"/>
            <a:ext cx="2669346" cy="910280"/>
            <a:chOff x="2482399" y="1971756"/>
            <a:chExt cx="2669346" cy="910280"/>
          </a:xfrm>
        </p:grpSpPr>
        <p:grpSp>
          <p:nvGrpSpPr>
            <p:cNvPr id="10" name="Grupa 9">
              <a:extLst>
                <a:ext uri="{FF2B5EF4-FFF2-40B4-BE49-F238E27FC236}">
                  <a16:creationId xmlns:a16="http://schemas.microsoft.com/office/drawing/2014/main" id="{FC06D01F-EBBF-4D88-8E91-8D061FAC68F7}"/>
                </a:ext>
              </a:extLst>
            </p:cNvPr>
            <p:cNvGrpSpPr/>
            <p:nvPr/>
          </p:nvGrpSpPr>
          <p:grpSpPr>
            <a:xfrm>
              <a:off x="2482399" y="1971756"/>
              <a:ext cx="2669346" cy="910280"/>
              <a:chOff x="3006156" y="2055361"/>
              <a:chExt cx="2669346" cy="910280"/>
            </a:xfrm>
          </p:grpSpPr>
          <p:grpSp>
            <p:nvGrpSpPr>
              <p:cNvPr id="33" name="Grupa 32">
                <a:extLst>
                  <a:ext uri="{FF2B5EF4-FFF2-40B4-BE49-F238E27FC236}">
                    <a16:creationId xmlns:a16="http://schemas.microsoft.com/office/drawing/2014/main" id="{5D8FA110-763D-407B-A673-EFBBA1F3BC6D}"/>
                  </a:ext>
                </a:extLst>
              </p:cNvPr>
              <p:cNvGrpSpPr/>
              <p:nvPr/>
            </p:nvGrpSpPr>
            <p:grpSpPr>
              <a:xfrm>
                <a:off x="3006156" y="2055361"/>
                <a:ext cx="1486671" cy="491647"/>
                <a:chOff x="3033087" y="1791761"/>
                <a:chExt cx="3020093" cy="635516"/>
              </a:xfrm>
            </p:grpSpPr>
            <p:sp>
              <p:nvSpPr>
                <p:cNvPr id="34" name="Prostokąt 33">
                  <a:extLst>
                    <a:ext uri="{FF2B5EF4-FFF2-40B4-BE49-F238E27FC236}">
                      <a16:creationId xmlns:a16="http://schemas.microsoft.com/office/drawing/2014/main" id="{3DF2A621-D144-414A-B57E-693A2656ECB4}"/>
                    </a:ext>
                  </a:extLst>
                </p:cNvPr>
                <p:cNvSpPr/>
                <p:nvPr/>
              </p:nvSpPr>
              <p:spPr>
                <a:xfrm>
                  <a:off x="3033087" y="1791761"/>
                  <a:ext cx="3020093" cy="635516"/>
                </a:xfrm>
                <a:prstGeom prst="rect">
                  <a:avLst/>
                </a:prstGeom>
                <a:solidFill>
                  <a:srgbClr val="F0F7E8"/>
                </a:solidFill>
                <a:ln w="19050">
                  <a:solidFill>
                    <a:srgbClr val="0038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5" name="Prostokąt 34">
                  <a:extLst>
                    <a:ext uri="{FF2B5EF4-FFF2-40B4-BE49-F238E27FC236}">
                      <a16:creationId xmlns:a16="http://schemas.microsoft.com/office/drawing/2014/main" id="{B728208E-E698-439E-AB3E-D0E5BBA61B45}"/>
                    </a:ext>
                  </a:extLst>
                </p:cNvPr>
                <p:cNvSpPr/>
                <p:nvPr/>
              </p:nvSpPr>
              <p:spPr>
                <a:xfrm>
                  <a:off x="3113216" y="1863145"/>
                  <a:ext cx="2861456" cy="50462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6" name="object 49">
                  <a:extLst>
                    <a:ext uri="{FF2B5EF4-FFF2-40B4-BE49-F238E27FC236}">
                      <a16:creationId xmlns:a16="http://schemas.microsoft.com/office/drawing/2014/main" id="{30EDD864-72FB-4BC2-97EE-9074BA6C8B50}"/>
                    </a:ext>
                  </a:extLst>
                </p:cNvPr>
                <p:cNvSpPr txBox="1"/>
                <p:nvPr/>
              </p:nvSpPr>
              <p:spPr>
                <a:xfrm>
                  <a:off x="3113217" y="1923777"/>
                  <a:ext cx="2861455" cy="373806"/>
                </a:xfrm>
                <a:prstGeom prst="rect">
                  <a:avLst/>
                </a:prstGeom>
              </p:spPr>
              <p:txBody>
                <a:bodyPr vert="horz" wrap="square" lIns="0" tIns="12065" rIns="0" bIns="0" rtlCol="0">
                  <a:spAutoFit/>
                </a:bodyPr>
                <a:lstStyle/>
                <a:p>
                  <a:pPr lvl="0" algn="ctr"/>
                  <a:r>
                    <a:rPr lang="nb-NO" b="1" dirty="0">
                      <a:solidFill>
                        <a:schemeClr val="bg1"/>
                      </a:solidFill>
                    </a:rPr>
                    <a:t>Denmark</a:t>
                  </a:r>
                  <a:endParaRPr lang="en-GB" b="1" dirty="0">
                    <a:solidFill>
                      <a:schemeClr val="bg1"/>
                    </a:solidFill>
                  </a:endParaRPr>
                </a:p>
              </p:txBody>
            </p:sp>
          </p:grpSp>
          <p:cxnSp>
            <p:nvCxnSpPr>
              <p:cNvPr id="8" name="Łącznik prosty 7">
                <a:extLst>
                  <a:ext uri="{FF2B5EF4-FFF2-40B4-BE49-F238E27FC236}">
                    <a16:creationId xmlns:a16="http://schemas.microsoft.com/office/drawing/2014/main" id="{107C3E82-2AB9-4F65-ADFB-15D7F18A5A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84956" y="2473995"/>
                <a:ext cx="590546" cy="49164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5" name="Łącznik prosty 64">
              <a:extLst>
                <a:ext uri="{FF2B5EF4-FFF2-40B4-BE49-F238E27FC236}">
                  <a16:creationId xmlns:a16="http://schemas.microsoft.com/office/drawing/2014/main" id="{3579042E-50D2-43FD-894C-633ADED4AD10}"/>
                </a:ext>
              </a:extLst>
            </p:cNvPr>
            <p:cNvCxnSpPr>
              <a:cxnSpLocks/>
            </p:cNvCxnSpPr>
            <p:nvPr/>
          </p:nvCxnSpPr>
          <p:spPr>
            <a:xfrm>
              <a:off x="3973263" y="2380823"/>
              <a:ext cx="598737" cy="1207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6435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PTmal_Eress (3)">
  <a:themeElements>
    <a:clrScheme name="Eress">
      <a:dk1>
        <a:sysClr val="windowText" lastClr="000000"/>
      </a:dk1>
      <a:lt1>
        <a:sysClr val="window" lastClr="FFFFFF"/>
      </a:lt1>
      <a:dk2>
        <a:srgbClr val="00386C"/>
      </a:dk2>
      <a:lt2>
        <a:srgbClr val="FFFFFE"/>
      </a:lt2>
      <a:accent1>
        <a:srgbClr val="00386C"/>
      </a:accent1>
      <a:accent2>
        <a:srgbClr val="3DBC38"/>
      </a:accent2>
      <a:accent3>
        <a:srgbClr val="000000"/>
      </a:accent3>
      <a:accent4>
        <a:srgbClr val="404040"/>
      </a:accent4>
      <a:accent5>
        <a:srgbClr val="808080"/>
      </a:accent5>
      <a:accent6>
        <a:srgbClr val="D9D1CA"/>
      </a:accent6>
      <a:hlink>
        <a:srgbClr val="FFFFFF"/>
      </a:hlink>
      <a:folHlink>
        <a:srgbClr val="BFBFBF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mal_Eress.potx" id="{9408A18D-FF9E-439B-AF0A-90BE3AA4F5AB}" vid="{323441A7-CA0B-4F34-A923-28FD0FAFDD9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PPTmal_Eress (3)</Template>
  <TotalTime>1195</TotalTime>
  <Words>78</Words>
  <Application>Microsoft Office PowerPoint</Application>
  <PresentationFormat>Skjermfremvisning (4:3)</PresentationFormat>
  <Paragraphs>32</Paragraphs>
  <Slides>4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10" baseType="lpstr">
      <vt:lpstr>Arial</vt:lpstr>
      <vt:lpstr>Calibri</vt:lpstr>
      <vt:lpstr>Century Gothic</vt:lpstr>
      <vt:lpstr>Georgia</vt:lpstr>
      <vt:lpstr>Wingdings 2</vt:lpstr>
      <vt:lpstr>PPTmal_Eress (3)</vt:lpstr>
      <vt:lpstr>The big picture </vt:lpstr>
      <vt:lpstr>Today’s Situation</vt:lpstr>
      <vt:lpstr>PowerPoint-presentasjon</vt:lpstr>
      <vt:lpstr>PowerPoint-presentasjon</vt:lpstr>
    </vt:vector>
  </TitlesOfParts>
  <Company>Jernbaneverket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Claudia C. van Diermen Jacobsen</dc:creator>
  <cp:lastModifiedBy>Jacobsen Claudia C. van Diermen</cp:lastModifiedBy>
  <cp:revision>82</cp:revision>
  <dcterms:created xsi:type="dcterms:W3CDTF">2017-05-22T08:35:32Z</dcterms:created>
  <dcterms:modified xsi:type="dcterms:W3CDTF">2019-05-31T10:18:03Z</dcterms:modified>
</cp:coreProperties>
</file>