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3" r:id="rId2"/>
  </p:sldMasterIdLst>
  <p:notesMasterIdLst>
    <p:notesMasterId r:id="rId10"/>
  </p:notesMasterIdLst>
  <p:sldIdLst>
    <p:sldId id="259" r:id="rId3"/>
    <p:sldId id="256" r:id="rId4"/>
    <p:sldId id="258" r:id="rId5"/>
    <p:sldId id="260" r:id="rId6"/>
    <p:sldId id="263" r:id="rId7"/>
    <p:sldId id="261" r:id="rId8"/>
    <p:sldId id="264" r:id="rId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553"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59CC32-D173-4E8E-B94A-06A8AE0E5FCE}" type="datetimeFigureOut">
              <a:rPr lang="it-IT" smtClean="0"/>
              <a:t>11/06/2019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F0FB66-ED3D-4C2D-8BA9-A52059ED18E8}" type="slidenum">
              <a:rPr lang="it-IT" smtClean="0"/>
              <a:t>‹#›</a:t>
            </a:fld>
            <a:endParaRPr lang="it-IT"/>
          </a:p>
        </p:txBody>
      </p:sp>
    </p:spTree>
    <p:extLst>
      <p:ext uri="{BB962C8B-B14F-4D97-AF65-F5344CB8AC3E}">
        <p14:creationId xmlns:p14="http://schemas.microsoft.com/office/powerpoint/2010/main" val="1875661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43000" y="685800"/>
            <a:ext cx="4572000" cy="3429000"/>
          </a:xfrm>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E73E7B4B-F5B6-43CD-A579-BA6DD4D22193}" type="slidenum">
              <a:rPr lang="de-DE" smtClean="0"/>
              <a:t>5</a:t>
            </a:fld>
            <a:endParaRPr lang="de-DE"/>
          </a:p>
        </p:txBody>
      </p:sp>
    </p:spTree>
    <p:extLst>
      <p:ext uri="{BB962C8B-B14F-4D97-AF65-F5344CB8AC3E}">
        <p14:creationId xmlns:p14="http://schemas.microsoft.com/office/powerpoint/2010/main" val="3850812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1143000" y="685800"/>
            <a:ext cx="4572000" cy="3429000"/>
          </a:xfrm>
          <a:ln/>
        </p:spPr>
      </p:sp>
      <p:sp>
        <p:nvSpPr>
          <p:cNvPr id="4198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atin typeface="Arial" pitchFamily="34" charset="0"/>
              <a:cs typeface="Arial" pitchFamily="34" charset="0"/>
            </a:endParaRPr>
          </a:p>
        </p:txBody>
      </p:sp>
      <p:sp>
        <p:nvSpPr>
          <p:cNvPr id="4198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731" eaLnBrk="0" hangingPunct="0">
              <a:defRPr>
                <a:solidFill>
                  <a:schemeClr val="tx1"/>
                </a:solidFill>
                <a:latin typeface="Arial" pitchFamily="34" charset="0"/>
                <a:cs typeface="Arial" pitchFamily="34" charset="0"/>
              </a:defRPr>
            </a:lvl1pPr>
            <a:lvl2pPr marL="716798" indent="-275692" defTabSz="955731" eaLnBrk="0" hangingPunct="0">
              <a:defRPr>
                <a:solidFill>
                  <a:schemeClr val="tx1"/>
                </a:solidFill>
                <a:latin typeface="Arial" pitchFamily="34" charset="0"/>
                <a:cs typeface="Arial" pitchFamily="34" charset="0"/>
              </a:defRPr>
            </a:lvl2pPr>
            <a:lvl3pPr marL="1102766" indent="-220553" defTabSz="955731" eaLnBrk="0" hangingPunct="0">
              <a:defRPr>
                <a:solidFill>
                  <a:schemeClr val="tx1"/>
                </a:solidFill>
                <a:latin typeface="Arial" pitchFamily="34" charset="0"/>
                <a:cs typeface="Arial" pitchFamily="34" charset="0"/>
              </a:defRPr>
            </a:lvl3pPr>
            <a:lvl4pPr marL="1543873" indent="-220553" defTabSz="955731" eaLnBrk="0" hangingPunct="0">
              <a:defRPr>
                <a:solidFill>
                  <a:schemeClr val="tx1"/>
                </a:solidFill>
                <a:latin typeface="Arial" pitchFamily="34" charset="0"/>
                <a:cs typeface="Arial" pitchFamily="34" charset="0"/>
              </a:defRPr>
            </a:lvl4pPr>
            <a:lvl5pPr marL="1984980" indent="-220553" defTabSz="955731" eaLnBrk="0" hangingPunct="0">
              <a:defRPr>
                <a:solidFill>
                  <a:schemeClr val="tx1"/>
                </a:solidFill>
                <a:latin typeface="Arial" pitchFamily="34" charset="0"/>
                <a:cs typeface="Arial" pitchFamily="34" charset="0"/>
              </a:defRPr>
            </a:lvl5pPr>
            <a:lvl6pPr marL="2426086" indent="-220553" algn="ctr" defTabSz="955731" eaLnBrk="0" fontAlgn="base" hangingPunct="0">
              <a:spcBef>
                <a:spcPct val="0"/>
              </a:spcBef>
              <a:spcAft>
                <a:spcPct val="0"/>
              </a:spcAft>
              <a:defRPr>
                <a:solidFill>
                  <a:schemeClr val="tx1"/>
                </a:solidFill>
                <a:latin typeface="Arial" pitchFamily="34" charset="0"/>
                <a:cs typeface="Arial" pitchFamily="34" charset="0"/>
              </a:defRPr>
            </a:lvl6pPr>
            <a:lvl7pPr marL="2867193" indent="-220553" algn="ctr" defTabSz="955731" eaLnBrk="0" fontAlgn="base" hangingPunct="0">
              <a:spcBef>
                <a:spcPct val="0"/>
              </a:spcBef>
              <a:spcAft>
                <a:spcPct val="0"/>
              </a:spcAft>
              <a:defRPr>
                <a:solidFill>
                  <a:schemeClr val="tx1"/>
                </a:solidFill>
                <a:latin typeface="Arial" pitchFamily="34" charset="0"/>
                <a:cs typeface="Arial" pitchFamily="34" charset="0"/>
              </a:defRPr>
            </a:lvl7pPr>
            <a:lvl8pPr marL="3308299" indent="-220553" algn="ctr" defTabSz="955731" eaLnBrk="0" fontAlgn="base" hangingPunct="0">
              <a:spcBef>
                <a:spcPct val="0"/>
              </a:spcBef>
              <a:spcAft>
                <a:spcPct val="0"/>
              </a:spcAft>
              <a:defRPr>
                <a:solidFill>
                  <a:schemeClr val="tx1"/>
                </a:solidFill>
                <a:latin typeface="Arial" pitchFamily="34" charset="0"/>
                <a:cs typeface="Arial" pitchFamily="34" charset="0"/>
              </a:defRPr>
            </a:lvl8pPr>
            <a:lvl9pPr marL="3749406" indent="-220553" algn="ctr" defTabSz="955731"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4253A484-5AF2-4528-8990-ABE520A4008F}" type="slidenum">
              <a:rPr lang="en-US">
                <a:solidFill>
                  <a:prstClr val="black"/>
                </a:solidFill>
              </a:rPr>
              <a:pPr eaLnBrk="1" hangingPunct="1"/>
              <a:t>7</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KB standard">
    <p:spTree>
      <p:nvGrpSpPr>
        <p:cNvPr id="1" name=""/>
        <p:cNvGrpSpPr/>
        <p:nvPr/>
      </p:nvGrpSpPr>
      <p:grpSpPr>
        <a:xfrm>
          <a:off x="0" y="0"/>
          <a:ext cx="0" cy="0"/>
          <a:chOff x="0" y="0"/>
          <a:chExt cx="0" cy="0"/>
        </a:xfrm>
      </p:grpSpPr>
      <p:sp>
        <p:nvSpPr>
          <p:cNvPr id="3" name="Inhaltsplatzhalter 2"/>
          <p:cNvSpPr>
            <a:spLocks noGrp="1"/>
          </p:cNvSpPr>
          <p:nvPr>
            <p:ph idx="1"/>
          </p:nvPr>
        </p:nvSpPr>
        <p:spPr>
          <a:xfrm>
            <a:off x="143407" y="2050162"/>
            <a:ext cx="4428593" cy="1378839"/>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8" name="Fußzeilenplatzhalter 7"/>
          <p:cNvSpPr>
            <a:spLocks noGrp="1"/>
          </p:cNvSpPr>
          <p:nvPr>
            <p:ph type="ftr" sz="quarter" idx="11"/>
          </p:nvPr>
        </p:nvSpPr>
        <p:spPr>
          <a:xfrm>
            <a:off x="3036450" y="6664943"/>
            <a:ext cx="5852057" cy="123111"/>
          </a:xfrm>
        </p:spPr>
        <p:txBody>
          <a:bodyPr/>
          <a:lstStyle/>
          <a:p>
            <a:endParaRPr lang="it-IT"/>
          </a:p>
        </p:txBody>
      </p:sp>
      <p:sp>
        <p:nvSpPr>
          <p:cNvPr id="6" name="Textplatzhalter 11"/>
          <p:cNvSpPr>
            <a:spLocks noGrp="1"/>
          </p:cNvSpPr>
          <p:nvPr>
            <p:ph type="body" sz="quarter" idx="13"/>
          </p:nvPr>
        </p:nvSpPr>
        <p:spPr>
          <a:xfrm>
            <a:off x="143407" y="98703"/>
            <a:ext cx="6755005" cy="276999"/>
          </a:xfrm>
        </p:spPr>
        <p:txBody>
          <a:bodyPr/>
          <a:lstStyle>
            <a:lvl1pPr marL="0" indent="0">
              <a:buFontTx/>
              <a:buNone/>
              <a:defRPr sz="1200"/>
            </a:lvl1pPr>
            <a:lvl2pPr marL="179387" indent="0">
              <a:buFontTx/>
              <a:buNone/>
              <a:defRPr sz="1200"/>
            </a:lvl2pPr>
            <a:lvl3pPr marL="358775" indent="0">
              <a:buFontTx/>
              <a:buNone/>
              <a:defRPr sz="1200"/>
            </a:lvl3pPr>
            <a:lvl4pPr marL="555625" indent="0">
              <a:buFontTx/>
              <a:buNone/>
              <a:defRPr sz="1200"/>
            </a:lvl4pPr>
            <a:lvl5pPr marL="717550" indent="0">
              <a:buFontTx/>
              <a:buNone/>
              <a:defRPr sz="1200"/>
            </a:lvl5pPr>
          </a:lstStyle>
          <a:p>
            <a:pPr lvl="0"/>
            <a:r>
              <a:rPr lang="it-IT"/>
              <a:t>Fare clic per modificare stili del testo dello schema</a:t>
            </a:r>
          </a:p>
        </p:txBody>
      </p:sp>
      <p:sp>
        <p:nvSpPr>
          <p:cNvPr id="7" name="Textplatzhalter 11"/>
          <p:cNvSpPr>
            <a:spLocks noGrp="1"/>
          </p:cNvSpPr>
          <p:nvPr>
            <p:ph type="body" sz="quarter" idx="14"/>
          </p:nvPr>
        </p:nvSpPr>
        <p:spPr>
          <a:xfrm>
            <a:off x="143408" y="6340099"/>
            <a:ext cx="8748546" cy="246221"/>
          </a:xfrm>
        </p:spPr>
        <p:txBody>
          <a:bodyPr anchor="b" anchorCtr="0"/>
          <a:lstStyle>
            <a:lvl1pPr marL="0" indent="0">
              <a:buFontTx/>
              <a:buNone/>
              <a:tabLst>
                <a:tab pos="358775" algn="l"/>
                <a:tab pos="717550" algn="l"/>
                <a:tab pos="1076325" algn="l"/>
              </a:tabLst>
              <a:defRPr sz="1000"/>
            </a:lvl1pPr>
            <a:lvl2pPr marL="179387" indent="0">
              <a:buFontTx/>
              <a:buNone/>
              <a:defRPr sz="1200"/>
            </a:lvl2pPr>
            <a:lvl3pPr marL="358775" indent="0">
              <a:buFontTx/>
              <a:buNone/>
              <a:defRPr sz="1200"/>
            </a:lvl3pPr>
            <a:lvl4pPr marL="555625" indent="0">
              <a:buFontTx/>
              <a:buNone/>
              <a:defRPr sz="1200"/>
            </a:lvl4pPr>
            <a:lvl5pPr marL="717550" indent="0">
              <a:buFontTx/>
              <a:buNone/>
              <a:defRPr sz="1200"/>
            </a:lvl5pPr>
          </a:lstStyle>
          <a:p>
            <a:pPr lvl="0"/>
            <a:r>
              <a:rPr lang="it-IT"/>
              <a:t>Fare clic per modificare stili del testo dello schema</a:t>
            </a:r>
          </a:p>
        </p:txBody>
      </p:sp>
      <p:sp>
        <p:nvSpPr>
          <p:cNvPr id="2" name="Titel 1"/>
          <p:cNvSpPr>
            <a:spLocks noGrp="1"/>
          </p:cNvSpPr>
          <p:nvPr>
            <p:ph type="title"/>
          </p:nvPr>
        </p:nvSpPr>
        <p:spPr/>
        <p:txBody>
          <a:bodyPr/>
          <a:lstStyle/>
          <a:p>
            <a:r>
              <a:rPr lang="it-IT"/>
              <a:t>Fare clic per modificare lo stile del titolo</a:t>
            </a:r>
            <a:endParaRPr lang="en-US"/>
          </a:p>
        </p:txBody>
      </p:sp>
      <p:sp>
        <p:nvSpPr>
          <p:cNvPr id="4" name="Foliennummernplatzhalter 3"/>
          <p:cNvSpPr>
            <a:spLocks noGrp="1"/>
          </p:cNvSpPr>
          <p:nvPr>
            <p:ph type="sldNum" sz="quarter" idx="15"/>
          </p:nvPr>
        </p:nvSpPr>
        <p:spPr/>
        <p:txBody>
          <a:bodyPr/>
          <a:lstStyle/>
          <a:p>
            <a:fld id="{F3A9A011-C34D-47FE-B8DF-5647514B31AB}" type="slidenum">
              <a:rPr lang="it-IT" smtClean="0"/>
              <a:t>‹#›</a:t>
            </a:fld>
            <a:endParaRPr lang="it-IT"/>
          </a:p>
        </p:txBody>
      </p:sp>
      <p:sp>
        <p:nvSpPr>
          <p:cNvPr id="9" name="Textplatzhalter 8"/>
          <p:cNvSpPr>
            <a:spLocks noGrp="1"/>
          </p:cNvSpPr>
          <p:nvPr>
            <p:ph type="body" sz="quarter" idx="16"/>
          </p:nvPr>
        </p:nvSpPr>
        <p:spPr>
          <a:xfrm>
            <a:off x="143408" y="1690122"/>
            <a:ext cx="4428593" cy="523220"/>
          </a:xfrm>
        </p:spPr>
        <p:txBody>
          <a:bodyPr/>
          <a:lstStyle>
            <a:lvl1pPr>
              <a:defRPr b="1">
                <a:solidFill>
                  <a:schemeClr val="accent1"/>
                </a:solidFill>
              </a:defRPr>
            </a:lvl1pPr>
          </a:lstStyle>
          <a:p>
            <a:pPr lvl="0"/>
            <a:r>
              <a:rPr lang="it-IT"/>
              <a:t>Fare clic per modificare stili del testo dello schema</a:t>
            </a:r>
          </a:p>
        </p:txBody>
      </p:sp>
    </p:spTree>
    <p:extLst>
      <p:ext uri="{BB962C8B-B14F-4D97-AF65-F5344CB8AC3E}">
        <p14:creationId xmlns:p14="http://schemas.microsoft.com/office/powerpoint/2010/main" val="1389723913"/>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images +3 textboxes">
    <p:spTree>
      <p:nvGrpSpPr>
        <p:cNvPr id="1" name=""/>
        <p:cNvGrpSpPr/>
        <p:nvPr/>
      </p:nvGrpSpPr>
      <p:grpSpPr>
        <a:xfrm>
          <a:off x="0" y="0"/>
          <a:ext cx="0" cy="0"/>
          <a:chOff x="0" y="0"/>
          <a:chExt cx="0" cy="0"/>
        </a:xfrm>
      </p:grpSpPr>
      <p:sp>
        <p:nvSpPr>
          <p:cNvPr id="8" name="Fußzeilenplatzhalter 7"/>
          <p:cNvSpPr>
            <a:spLocks noGrp="1"/>
          </p:cNvSpPr>
          <p:nvPr>
            <p:ph type="ftr" sz="quarter" idx="11"/>
          </p:nvPr>
        </p:nvSpPr>
        <p:spPr>
          <a:xfrm>
            <a:off x="3036450" y="6664943"/>
            <a:ext cx="5852057" cy="123111"/>
          </a:xfrm>
        </p:spPr>
        <p:txBody>
          <a:bodyPr/>
          <a:lstStyle/>
          <a:p>
            <a:endParaRPr lang="it-IT"/>
          </a:p>
        </p:txBody>
      </p:sp>
      <p:sp>
        <p:nvSpPr>
          <p:cNvPr id="10" name="Titel 9"/>
          <p:cNvSpPr>
            <a:spLocks noGrp="1"/>
          </p:cNvSpPr>
          <p:nvPr>
            <p:ph type="title"/>
          </p:nvPr>
        </p:nvSpPr>
        <p:spPr>
          <a:xfrm>
            <a:off x="143408" y="944541"/>
            <a:ext cx="8815541" cy="369332"/>
          </a:xfrm>
        </p:spPr>
        <p:txBody>
          <a:bodyPr/>
          <a:lstStyle/>
          <a:p>
            <a:r>
              <a:rPr lang="it-IT"/>
              <a:t>Fare clic per modificare lo stile del titolo</a:t>
            </a:r>
            <a:endParaRPr lang="en-US"/>
          </a:p>
        </p:txBody>
      </p:sp>
      <p:sp>
        <p:nvSpPr>
          <p:cNvPr id="12" name="Textplatzhalter 11"/>
          <p:cNvSpPr>
            <a:spLocks noGrp="1"/>
          </p:cNvSpPr>
          <p:nvPr>
            <p:ph type="body" sz="quarter" idx="13"/>
          </p:nvPr>
        </p:nvSpPr>
        <p:spPr>
          <a:xfrm>
            <a:off x="143407" y="98703"/>
            <a:ext cx="6755005" cy="276999"/>
          </a:xfrm>
        </p:spPr>
        <p:txBody>
          <a:bodyPr/>
          <a:lstStyle>
            <a:lvl1pPr marL="0" indent="0">
              <a:buFontTx/>
              <a:buNone/>
              <a:defRPr sz="1200"/>
            </a:lvl1pPr>
            <a:lvl2pPr marL="179387" indent="0">
              <a:buFontTx/>
              <a:buNone/>
              <a:defRPr sz="1200"/>
            </a:lvl2pPr>
            <a:lvl3pPr marL="358775" indent="0">
              <a:buFontTx/>
              <a:buNone/>
              <a:defRPr sz="1200"/>
            </a:lvl3pPr>
            <a:lvl4pPr marL="555625" indent="0">
              <a:buFontTx/>
              <a:buNone/>
              <a:defRPr sz="1200"/>
            </a:lvl4pPr>
            <a:lvl5pPr marL="717550" indent="0">
              <a:buFontTx/>
              <a:buNone/>
              <a:defRPr sz="1200"/>
            </a:lvl5pPr>
          </a:lstStyle>
          <a:p>
            <a:pPr lvl="0"/>
            <a:r>
              <a:rPr lang="it-IT"/>
              <a:t>Fare clic per modificare stili del testo dello schema</a:t>
            </a:r>
          </a:p>
        </p:txBody>
      </p:sp>
      <p:sp>
        <p:nvSpPr>
          <p:cNvPr id="13" name="Textplatzhalter 11"/>
          <p:cNvSpPr>
            <a:spLocks noGrp="1"/>
          </p:cNvSpPr>
          <p:nvPr>
            <p:ph type="body" sz="quarter" idx="14"/>
          </p:nvPr>
        </p:nvSpPr>
        <p:spPr>
          <a:xfrm>
            <a:off x="143407" y="4341477"/>
            <a:ext cx="2834003" cy="584775"/>
          </a:xfrm>
        </p:spPr>
        <p:txBody>
          <a:bodyPr/>
          <a:lstStyle>
            <a:lvl1pPr marL="0" indent="0">
              <a:spcBef>
                <a:spcPts val="0"/>
              </a:spcBef>
              <a:buFontTx/>
              <a:buNone/>
              <a:defRPr sz="1600" b="1">
                <a:solidFill>
                  <a:schemeClr val="accent1"/>
                </a:solidFill>
              </a:defRPr>
            </a:lvl1pPr>
            <a:lvl2pPr marL="179387" indent="0">
              <a:buFontTx/>
              <a:buNone/>
              <a:defRPr sz="1200"/>
            </a:lvl2pPr>
            <a:lvl3pPr marL="358775" indent="0">
              <a:buFontTx/>
              <a:buNone/>
              <a:defRPr sz="1200"/>
            </a:lvl3pPr>
            <a:lvl4pPr marL="555625" indent="0">
              <a:buFontTx/>
              <a:buNone/>
              <a:defRPr sz="1200"/>
            </a:lvl4pPr>
            <a:lvl5pPr marL="717550" indent="0">
              <a:buFontTx/>
              <a:buNone/>
              <a:defRPr sz="1200"/>
            </a:lvl5pPr>
          </a:lstStyle>
          <a:p>
            <a:pPr lvl="0"/>
            <a:r>
              <a:rPr lang="it-IT"/>
              <a:t>Fare clic per modificare stili del testo dello schema</a:t>
            </a:r>
          </a:p>
        </p:txBody>
      </p:sp>
      <p:sp>
        <p:nvSpPr>
          <p:cNvPr id="14" name="Textplatzhalter 11"/>
          <p:cNvSpPr>
            <a:spLocks noGrp="1"/>
          </p:cNvSpPr>
          <p:nvPr>
            <p:ph type="body" sz="quarter" idx="16"/>
          </p:nvPr>
        </p:nvSpPr>
        <p:spPr>
          <a:xfrm>
            <a:off x="3067375" y="4341477"/>
            <a:ext cx="2834003" cy="584775"/>
          </a:xfrm>
        </p:spPr>
        <p:txBody>
          <a:bodyPr/>
          <a:lstStyle>
            <a:lvl1pPr marL="0" indent="0">
              <a:spcBef>
                <a:spcPts val="0"/>
              </a:spcBef>
              <a:buFontTx/>
              <a:buNone/>
              <a:defRPr sz="1600" b="1">
                <a:solidFill>
                  <a:schemeClr val="accent1"/>
                </a:solidFill>
              </a:defRPr>
            </a:lvl1pPr>
            <a:lvl2pPr marL="179387" indent="0">
              <a:buFontTx/>
              <a:buNone/>
              <a:defRPr sz="1200"/>
            </a:lvl2pPr>
            <a:lvl3pPr marL="358775" indent="0">
              <a:buFontTx/>
              <a:buNone/>
              <a:defRPr sz="1200"/>
            </a:lvl3pPr>
            <a:lvl4pPr marL="555625" indent="0">
              <a:buFontTx/>
              <a:buNone/>
              <a:defRPr sz="1200"/>
            </a:lvl4pPr>
            <a:lvl5pPr marL="717550" indent="0">
              <a:buFontTx/>
              <a:buNone/>
              <a:defRPr sz="1200"/>
            </a:lvl5pPr>
          </a:lstStyle>
          <a:p>
            <a:pPr lvl="0"/>
            <a:r>
              <a:rPr lang="it-IT"/>
              <a:t>Fare clic per modificare stili del testo dello schema</a:t>
            </a:r>
          </a:p>
        </p:txBody>
      </p:sp>
      <p:sp>
        <p:nvSpPr>
          <p:cNvPr id="16" name="Textplatzhalter 11"/>
          <p:cNvSpPr>
            <a:spLocks noGrp="1"/>
          </p:cNvSpPr>
          <p:nvPr>
            <p:ph type="body" sz="quarter" idx="18"/>
          </p:nvPr>
        </p:nvSpPr>
        <p:spPr>
          <a:xfrm>
            <a:off x="5992008" y="4341477"/>
            <a:ext cx="2834003" cy="584775"/>
          </a:xfrm>
        </p:spPr>
        <p:txBody>
          <a:bodyPr/>
          <a:lstStyle>
            <a:lvl1pPr marL="0" indent="0">
              <a:spcBef>
                <a:spcPts val="0"/>
              </a:spcBef>
              <a:buFontTx/>
              <a:buNone/>
              <a:defRPr sz="1600" b="1">
                <a:solidFill>
                  <a:schemeClr val="accent1"/>
                </a:solidFill>
              </a:defRPr>
            </a:lvl1pPr>
            <a:lvl2pPr marL="179387" indent="0">
              <a:buFontTx/>
              <a:buNone/>
              <a:defRPr sz="1200"/>
            </a:lvl2pPr>
            <a:lvl3pPr marL="358775" indent="0">
              <a:buFontTx/>
              <a:buNone/>
              <a:defRPr sz="1200"/>
            </a:lvl3pPr>
            <a:lvl4pPr marL="555625" indent="0">
              <a:buFontTx/>
              <a:buNone/>
              <a:defRPr sz="1200"/>
            </a:lvl4pPr>
            <a:lvl5pPr marL="717550" indent="0">
              <a:buFontTx/>
              <a:buNone/>
              <a:defRPr sz="1200"/>
            </a:lvl5pPr>
          </a:lstStyle>
          <a:p>
            <a:pPr lvl="0"/>
            <a:r>
              <a:rPr lang="it-IT"/>
              <a:t>Fare clic per modificare stili del testo dello schema</a:t>
            </a:r>
          </a:p>
        </p:txBody>
      </p:sp>
      <p:sp>
        <p:nvSpPr>
          <p:cNvPr id="2" name="Foliennummernplatzhalter 1"/>
          <p:cNvSpPr>
            <a:spLocks noGrp="1"/>
          </p:cNvSpPr>
          <p:nvPr>
            <p:ph type="sldNum" sz="quarter" idx="20"/>
          </p:nvPr>
        </p:nvSpPr>
        <p:spPr/>
        <p:txBody>
          <a:bodyPr/>
          <a:lstStyle/>
          <a:p>
            <a:fld id="{F3A9A011-C34D-47FE-B8DF-5647514B31AB}" type="slidenum">
              <a:rPr lang="it-IT" smtClean="0"/>
              <a:t>‹#›</a:t>
            </a:fld>
            <a:endParaRPr lang="it-IT"/>
          </a:p>
        </p:txBody>
      </p:sp>
      <p:sp>
        <p:nvSpPr>
          <p:cNvPr id="4" name="Textplatzhalter 3"/>
          <p:cNvSpPr>
            <a:spLocks noGrp="1"/>
          </p:cNvSpPr>
          <p:nvPr>
            <p:ph type="body" sz="quarter" idx="21"/>
          </p:nvPr>
        </p:nvSpPr>
        <p:spPr>
          <a:xfrm>
            <a:off x="143407" y="4725145"/>
            <a:ext cx="2834003" cy="523220"/>
          </a:xfrm>
        </p:spPr>
        <p:txBody>
          <a:bodyPr>
            <a:spAutoFit/>
          </a:bodyPr>
          <a:lstStyle/>
          <a:p>
            <a:pPr lvl="0"/>
            <a:r>
              <a:rPr lang="it-IT"/>
              <a:t>Fare clic per modificare stili del testo dello schema</a:t>
            </a:r>
          </a:p>
        </p:txBody>
      </p:sp>
      <p:sp>
        <p:nvSpPr>
          <p:cNvPr id="18" name="Textplatzhalter 3"/>
          <p:cNvSpPr>
            <a:spLocks noGrp="1"/>
          </p:cNvSpPr>
          <p:nvPr>
            <p:ph type="body" sz="quarter" idx="22"/>
          </p:nvPr>
        </p:nvSpPr>
        <p:spPr>
          <a:xfrm>
            <a:off x="3067375" y="4725145"/>
            <a:ext cx="2834003" cy="523220"/>
          </a:xfrm>
        </p:spPr>
        <p:txBody>
          <a:bodyPr>
            <a:spAutoFit/>
          </a:bodyPr>
          <a:lstStyle/>
          <a:p>
            <a:pPr lvl="0"/>
            <a:r>
              <a:rPr lang="it-IT"/>
              <a:t>Fare clic per modificare stili del testo dello schema</a:t>
            </a:r>
          </a:p>
        </p:txBody>
      </p:sp>
      <p:sp>
        <p:nvSpPr>
          <p:cNvPr id="19" name="Textplatzhalter 3"/>
          <p:cNvSpPr>
            <a:spLocks noGrp="1"/>
          </p:cNvSpPr>
          <p:nvPr>
            <p:ph type="body" sz="quarter" idx="23"/>
          </p:nvPr>
        </p:nvSpPr>
        <p:spPr>
          <a:xfrm>
            <a:off x="5992008" y="4725145"/>
            <a:ext cx="2834003" cy="523220"/>
          </a:xfrm>
        </p:spPr>
        <p:txBody>
          <a:bodyPr>
            <a:spAutoFit/>
          </a:bodyPr>
          <a:lstStyle/>
          <a:p>
            <a:pPr lvl="0"/>
            <a:r>
              <a:rPr lang="it-IT"/>
              <a:t>Fare clic per modificare stili del testo dello schema</a:t>
            </a:r>
          </a:p>
        </p:txBody>
      </p:sp>
      <p:sp>
        <p:nvSpPr>
          <p:cNvPr id="15" name="Bildplatzhalter 3"/>
          <p:cNvSpPr>
            <a:spLocks noGrp="1"/>
          </p:cNvSpPr>
          <p:nvPr>
            <p:ph type="pic" sz="quarter" idx="24"/>
          </p:nvPr>
        </p:nvSpPr>
        <p:spPr>
          <a:xfrm>
            <a:off x="1" y="1773238"/>
            <a:ext cx="3036450" cy="523220"/>
          </a:xfrm>
        </p:spPr>
        <p:txBody>
          <a:bodyPr/>
          <a:lstStyle/>
          <a:p>
            <a:r>
              <a:rPr lang="it-IT"/>
              <a:t>Fare clic sull'icona per inserire un'immagine</a:t>
            </a:r>
            <a:endParaRPr lang="de-DE"/>
          </a:p>
        </p:txBody>
      </p:sp>
      <p:sp>
        <p:nvSpPr>
          <p:cNvPr id="17" name="Bildplatzhalter 3"/>
          <p:cNvSpPr>
            <a:spLocks noGrp="1"/>
          </p:cNvSpPr>
          <p:nvPr>
            <p:ph type="pic" sz="quarter" idx="25"/>
          </p:nvPr>
        </p:nvSpPr>
        <p:spPr>
          <a:xfrm>
            <a:off x="3175170" y="1773238"/>
            <a:ext cx="2793343" cy="523220"/>
          </a:xfrm>
        </p:spPr>
        <p:txBody>
          <a:bodyPr/>
          <a:lstStyle/>
          <a:p>
            <a:r>
              <a:rPr lang="it-IT"/>
              <a:t>Fare clic sull'icona per inserire un'immagine</a:t>
            </a:r>
            <a:endParaRPr lang="de-DE"/>
          </a:p>
        </p:txBody>
      </p:sp>
      <p:sp>
        <p:nvSpPr>
          <p:cNvPr id="20" name="Bildplatzhalter 3"/>
          <p:cNvSpPr>
            <a:spLocks noGrp="1"/>
          </p:cNvSpPr>
          <p:nvPr>
            <p:ph type="pic" sz="quarter" idx="26"/>
          </p:nvPr>
        </p:nvSpPr>
        <p:spPr>
          <a:xfrm>
            <a:off x="6100397" y="1773238"/>
            <a:ext cx="3036450" cy="523220"/>
          </a:xfrm>
        </p:spPr>
        <p:txBody>
          <a:bodyPr/>
          <a:lstStyle/>
          <a:p>
            <a:r>
              <a:rPr lang="it-IT"/>
              <a:t>Fare clic sull'icona per inserire un'immagine</a:t>
            </a:r>
            <a:endParaRPr lang="de-DE"/>
          </a:p>
        </p:txBody>
      </p:sp>
      <p:sp>
        <p:nvSpPr>
          <p:cNvPr id="21" name="Textplatzhalter 11"/>
          <p:cNvSpPr>
            <a:spLocks noGrp="1"/>
          </p:cNvSpPr>
          <p:nvPr>
            <p:ph type="body" sz="quarter" idx="27"/>
          </p:nvPr>
        </p:nvSpPr>
        <p:spPr>
          <a:xfrm>
            <a:off x="143408" y="6340099"/>
            <a:ext cx="8748546" cy="246221"/>
          </a:xfrm>
        </p:spPr>
        <p:txBody>
          <a:bodyPr anchor="b" anchorCtr="0"/>
          <a:lstStyle>
            <a:lvl1pPr marL="0" indent="0">
              <a:buFontTx/>
              <a:buNone/>
              <a:tabLst>
                <a:tab pos="358775" algn="l"/>
                <a:tab pos="717550" algn="l"/>
                <a:tab pos="1076325" algn="l"/>
              </a:tabLst>
              <a:defRPr sz="1000"/>
            </a:lvl1pPr>
            <a:lvl2pPr marL="179387" indent="0">
              <a:buFontTx/>
              <a:buNone/>
              <a:defRPr sz="1200"/>
            </a:lvl2pPr>
            <a:lvl3pPr marL="358775" indent="0">
              <a:buFontTx/>
              <a:buNone/>
              <a:defRPr sz="1200"/>
            </a:lvl3pPr>
            <a:lvl4pPr marL="555625" indent="0">
              <a:buFontTx/>
              <a:buNone/>
              <a:defRPr sz="1200"/>
            </a:lvl4pPr>
            <a:lvl5pPr marL="717550" indent="0">
              <a:buFontTx/>
              <a:buNone/>
              <a:defRPr sz="1200"/>
            </a:lvl5pPr>
          </a:lstStyle>
          <a:p>
            <a:pPr lvl="0"/>
            <a:r>
              <a:rPr lang="it-IT"/>
              <a:t>Fare clic per modificare stili del testo dello schema</a:t>
            </a:r>
          </a:p>
        </p:txBody>
      </p:sp>
    </p:spTree>
    <p:extLst>
      <p:ext uri="{BB962C8B-B14F-4D97-AF65-F5344CB8AC3E}">
        <p14:creationId xmlns:p14="http://schemas.microsoft.com/office/powerpoint/2010/main" val="3062282021"/>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sic site">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8" name="Fußzeilenplatzhalter 7"/>
          <p:cNvSpPr>
            <a:spLocks noGrp="1"/>
          </p:cNvSpPr>
          <p:nvPr>
            <p:ph type="ftr" sz="quarter" idx="11"/>
          </p:nvPr>
        </p:nvSpPr>
        <p:spPr>
          <a:xfrm>
            <a:off x="3036450" y="6664943"/>
            <a:ext cx="5852057" cy="123111"/>
          </a:xfrm>
        </p:spPr>
        <p:txBody>
          <a:bodyPr/>
          <a:lstStyle/>
          <a:p>
            <a:endParaRPr lang="it-IT"/>
          </a:p>
        </p:txBody>
      </p:sp>
      <p:sp>
        <p:nvSpPr>
          <p:cNvPr id="10" name="Titel 9"/>
          <p:cNvSpPr>
            <a:spLocks noGrp="1"/>
          </p:cNvSpPr>
          <p:nvPr>
            <p:ph type="title"/>
          </p:nvPr>
        </p:nvSpPr>
        <p:spPr/>
        <p:txBody>
          <a:bodyPr/>
          <a:lstStyle/>
          <a:p>
            <a:r>
              <a:rPr lang="it-IT"/>
              <a:t>Fare clic per modificare lo stile del titolo</a:t>
            </a:r>
            <a:endParaRPr lang="en-US"/>
          </a:p>
        </p:txBody>
      </p:sp>
      <p:sp>
        <p:nvSpPr>
          <p:cNvPr id="2" name="Foliennummernplatzhalter 1"/>
          <p:cNvSpPr>
            <a:spLocks noGrp="1"/>
          </p:cNvSpPr>
          <p:nvPr>
            <p:ph type="sldNum" sz="quarter" idx="12"/>
          </p:nvPr>
        </p:nvSpPr>
        <p:spPr/>
        <p:txBody>
          <a:bodyPr/>
          <a:lstStyle/>
          <a:p>
            <a:fld id="{F3A9A011-C34D-47FE-B8DF-5647514B31AB}" type="slidenum">
              <a:rPr lang="it-IT" smtClean="0"/>
              <a:t>‹#›</a:t>
            </a:fld>
            <a:endParaRPr lang="it-IT"/>
          </a:p>
        </p:txBody>
      </p:sp>
    </p:spTree>
    <p:extLst>
      <p:ext uri="{BB962C8B-B14F-4D97-AF65-F5344CB8AC3E}">
        <p14:creationId xmlns:p14="http://schemas.microsoft.com/office/powerpoint/2010/main" val="353310440"/>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KB_Agenda_01">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42892" y="2617168"/>
            <a:ext cx="2900712" cy="830997"/>
          </a:xfrm>
        </p:spPr>
        <p:txBody>
          <a:bodyPr>
            <a:spAutoFit/>
          </a:bodyPr>
          <a:lstStyle>
            <a:lvl1pPr marL="0" indent="0" algn="l">
              <a:buNone/>
              <a:defRPr sz="16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17" name="Rechteck 16"/>
          <p:cNvSpPr/>
          <p:nvPr/>
        </p:nvSpPr>
        <p:spPr>
          <a:xfrm>
            <a:off x="-8792" y="6581776"/>
            <a:ext cx="9152792" cy="276225"/>
          </a:xfrm>
          <a:prstGeom prst="rect">
            <a:avLst/>
          </a:prstGeom>
          <a:solidFill>
            <a:srgbClr val="BFBFB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sz="1400">
              <a:solidFill>
                <a:schemeClr val="tx2"/>
              </a:solidFill>
            </a:endParaRPr>
          </a:p>
        </p:txBody>
      </p:sp>
      <p:pic>
        <p:nvPicPr>
          <p:cNvPr id="18" name="Picture 92"/>
          <p:cNvPicPr>
            <a:picLocks noChangeAspect="1" noChangeArrowheads="1"/>
          </p:cNvPicPr>
          <p:nvPr/>
        </p:nvPicPr>
        <p:blipFill>
          <a:blip r:embed="rId2" cstate="print">
            <a:extLst>
              <a:ext uri="{28A0092B-C50C-407E-A947-70E740481C1C}">
                <a14:useLocalDpi xmlns:a14="http://schemas.microsoft.com/office/drawing/2010/main" val="0"/>
              </a:ext>
            </a:extLst>
          </a:blip>
          <a:srcRect l="19418" t="54170" r="68147" b="35352"/>
          <a:stretch>
            <a:fillRect/>
          </a:stretch>
        </p:blipFill>
        <p:spPr bwMode="auto">
          <a:xfrm>
            <a:off x="266701" y="6581776"/>
            <a:ext cx="378069"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8"/>
          <p:cNvSpPr txBox="1">
            <a:spLocks noChangeArrowheads="1"/>
          </p:cNvSpPr>
          <p:nvPr/>
        </p:nvSpPr>
        <p:spPr bwMode="auto">
          <a:xfrm>
            <a:off x="753208" y="6668555"/>
            <a:ext cx="955390" cy="116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4C536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spAutoFit/>
          </a:bodyPr>
          <a:lstStyle/>
          <a:p>
            <a:pPr algn="l">
              <a:lnSpc>
                <a:spcPct val="95000"/>
              </a:lnSpc>
            </a:pPr>
            <a:r>
              <a:rPr lang="de-DE" sz="800" dirty="0">
                <a:solidFill>
                  <a:srgbClr val="000000"/>
                </a:solidFill>
              </a:rPr>
              <a:t>Knorr-Bremse Group</a:t>
            </a:r>
          </a:p>
        </p:txBody>
      </p:sp>
      <p:pic>
        <p:nvPicPr>
          <p:cNvPr id="23" name="Picture 5" descr="\\xp-rechner\LACIE (L)\Selbständigkeit 2007\KB-Media\KB_Logo_right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6234" y="179948"/>
            <a:ext cx="1900800" cy="363458"/>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24"/>
          <p:cNvSpPr>
            <a:spLocks noGrp="1"/>
          </p:cNvSpPr>
          <p:nvPr>
            <p:ph type="title"/>
          </p:nvPr>
        </p:nvSpPr>
        <p:spPr>
          <a:xfrm>
            <a:off x="142893" y="944541"/>
            <a:ext cx="8815541" cy="369332"/>
          </a:xfrm>
        </p:spPr>
        <p:txBody>
          <a:bodyPr/>
          <a:lstStyle/>
          <a:p>
            <a:r>
              <a:rPr lang="it-IT"/>
              <a:t>Fare clic per modificare lo stile del titolo</a:t>
            </a:r>
            <a:endParaRPr lang="en-US"/>
          </a:p>
        </p:txBody>
      </p:sp>
      <p:sp>
        <p:nvSpPr>
          <p:cNvPr id="5" name="Fußzeilenplatzhalter 4"/>
          <p:cNvSpPr>
            <a:spLocks noGrp="1"/>
          </p:cNvSpPr>
          <p:nvPr>
            <p:ph type="ftr" sz="quarter" idx="10"/>
          </p:nvPr>
        </p:nvSpPr>
        <p:spPr>
          <a:xfrm>
            <a:off x="3036450" y="6664943"/>
            <a:ext cx="5852057" cy="123111"/>
          </a:xfr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4C536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36000" bIns="0" anchor="ctr" anchorCtr="0">
            <a:spAutoFit/>
          </a:bodyPr>
          <a:lstStyle>
            <a:lvl1pPr>
              <a:defRPr lang="de-DE" smtClean="0"/>
            </a:lvl1pPr>
          </a:lstStyle>
          <a:p>
            <a:endParaRPr lang="it-IT"/>
          </a:p>
        </p:txBody>
      </p:sp>
      <p:sp>
        <p:nvSpPr>
          <p:cNvPr id="6" name="Foliennummernplatzhalter 5"/>
          <p:cNvSpPr>
            <a:spLocks noGrp="1"/>
          </p:cNvSpPr>
          <p:nvPr>
            <p:ph type="sldNum" sz="quarter" idx="11"/>
          </p:nvPr>
        </p:nvSpPr>
        <p:spPr/>
        <p:txBody>
          <a:bodyPr/>
          <a:lstStyle/>
          <a:p>
            <a:fld id="{F3A9A011-C34D-47FE-B8DF-5647514B31AB}" type="slidenum">
              <a:rPr lang="it-IT" smtClean="0"/>
              <a:t>‹#›</a:t>
            </a:fld>
            <a:endParaRPr lang="it-IT"/>
          </a:p>
        </p:txBody>
      </p:sp>
      <p:grpSp>
        <p:nvGrpSpPr>
          <p:cNvPr id="28" name="Gruppieren 27"/>
          <p:cNvGrpSpPr/>
          <p:nvPr/>
        </p:nvGrpSpPr>
        <p:grpSpPr>
          <a:xfrm>
            <a:off x="-6478" y="1466737"/>
            <a:ext cx="9252676" cy="732313"/>
            <a:chOff x="-7018" y="1466736"/>
            <a:chExt cx="10023732" cy="732313"/>
          </a:xfrm>
        </p:grpSpPr>
        <p:sp>
          <p:nvSpPr>
            <p:cNvPr id="29" name="Freihandform 28"/>
            <p:cNvSpPr/>
            <p:nvPr userDrawn="1"/>
          </p:nvSpPr>
          <p:spPr bwMode="auto">
            <a:xfrm>
              <a:off x="-7018" y="2017776"/>
              <a:ext cx="10023732" cy="181273"/>
            </a:xfrm>
            <a:custGeom>
              <a:avLst/>
              <a:gdLst>
                <a:gd name="connsiteX0" fmla="*/ 0 w 10039149"/>
                <a:gd name="connsiteY0" fmla="*/ 462013 h 606809"/>
                <a:gd name="connsiteX1" fmla="*/ 1982804 w 10039149"/>
                <a:gd name="connsiteY1" fmla="*/ 558266 h 606809"/>
                <a:gd name="connsiteX2" fmla="*/ 5130265 w 10039149"/>
                <a:gd name="connsiteY2" fmla="*/ 596767 h 606809"/>
                <a:gd name="connsiteX3" fmla="*/ 8268101 w 10039149"/>
                <a:gd name="connsiteY3" fmla="*/ 375386 h 606809"/>
                <a:gd name="connsiteX4" fmla="*/ 10039149 w 10039149"/>
                <a:gd name="connsiteY4" fmla="*/ 0 h 606809"/>
                <a:gd name="connsiteX0" fmla="*/ 0 w 9924849"/>
                <a:gd name="connsiteY0" fmla="*/ 500113 h 606061"/>
                <a:gd name="connsiteX1" fmla="*/ 1868504 w 9924849"/>
                <a:gd name="connsiteY1" fmla="*/ 558266 h 606061"/>
                <a:gd name="connsiteX2" fmla="*/ 5015965 w 9924849"/>
                <a:gd name="connsiteY2" fmla="*/ 596767 h 606061"/>
                <a:gd name="connsiteX3" fmla="*/ 8153801 w 9924849"/>
                <a:gd name="connsiteY3" fmla="*/ 375386 h 606061"/>
                <a:gd name="connsiteX4" fmla="*/ 9924849 w 9924849"/>
                <a:gd name="connsiteY4" fmla="*/ 0 h 606061"/>
                <a:gd name="connsiteX0" fmla="*/ 0 w 9924849"/>
                <a:gd name="connsiteY0" fmla="*/ 500113 h 596993"/>
                <a:gd name="connsiteX1" fmla="*/ 1914224 w 9924849"/>
                <a:gd name="connsiteY1" fmla="*/ 337286 h 596993"/>
                <a:gd name="connsiteX2" fmla="*/ 5015965 w 9924849"/>
                <a:gd name="connsiteY2" fmla="*/ 596767 h 596993"/>
                <a:gd name="connsiteX3" fmla="*/ 8153801 w 9924849"/>
                <a:gd name="connsiteY3" fmla="*/ 375386 h 596993"/>
                <a:gd name="connsiteX4" fmla="*/ 9924849 w 9924849"/>
                <a:gd name="connsiteY4" fmla="*/ 0 h 596993"/>
                <a:gd name="connsiteX0" fmla="*/ 0 w 9924849"/>
                <a:gd name="connsiteY0" fmla="*/ 500113 h 611578"/>
                <a:gd name="connsiteX1" fmla="*/ 1883744 w 9924849"/>
                <a:gd name="connsiteY1" fmla="*/ 581126 h 611578"/>
                <a:gd name="connsiteX2" fmla="*/ 5015965 w 9924849"/>
                <a:gd name="connsiteY2" fmla="*/ 596767 h 611578"/>
                <a:gd name="connsiteX3" fmla="*/ 8153801 w 9924849"/>
                <a:gd name="connsiteY3" fmla="*/ 375386 h 611578"/>
                <a:gd name="connsiteX4" fmla="*/ 9924849 w 9924849"/>
                <a:gd name="connsiteY4" fmla="*/ 0 h 611578"/>
                <a:gd name="connsiteX0" fmla="*/ 0 w 9924849"/>
                <a:gd name="connsiteY0" fmla="*/ 500113 h 600927"/>
                <a:gd name="connsiteX1" fmla="*/ 1883744 w 9924849"/>
                <a:gd name="connsiteY1" fmla="*/ 581126 h 600927"/>
                <a:gd name="connsiteX2" fmla="*/ 5015965 w 9924849"/>
                <a:gd name="connsiteY2" fmla="*/ 596767 h 600927"/>
                <a:gd name="connsiteX3" fmla="*/ 8009021 w 9924849"/>
                <a:gd name="connsiteY3" fmla="*/ 520166 h 600927"/>
                <a:gd name="connsiteX4" fmla="*/ 9924849 w 9924849"/>
                <a:gd name="connsiteY4" fmla="*/ 0 h 600927"/>
                <a:gd name="connsiteX0" fmla="*/ 0 w 9879129"/>
                <a:gd name="connsiteY0" fmla="*/ 35293 h 136107"/>
                <a:gd name="connsiteX1" fmla="*/ 1883744 w 9879129"/>
                <a:gd name="connsiteY1" fmla="*/ 116306 h 136107"/>
                <a:gd name="connsiteX2" fmla="*/ 5015965 w 9879129"/>
                <a:gd name="connsiteY2" fmla="*/ 131947 h 136107"/>
                <a:gd name="connsiteX3" fmla="*/ 8009021 w 9879129"/>
                <a:gd name="connsiteY3" fmla="*/ 55346 h 136107"/>
                <a:gd name="connsiteX4" fmla="*/ 9879129 w 9879129"/>
                <a:gd name="connsiteY4" fmla="*/ 0 h 136107"/>
                <a:gd name="connsiteX0" fmla="*/ 0 w 9879129"/>
                <a:gd name="connsiteY0" fmla="*/ 35293 h 136107"/>
                <a:gd name="connsiteX1" fmla="*/ 1883744 w 9879129"/>
                <a:gd name="connsiteY1" fmla="*/ 116306 h 136107"/>
                <a:gd name="connsiteX2" fmla="*/ 5015965 w 9879129"/>
                <a:gd name="connsiteY2" fmla="*/ 131947 h 136107"/>
                <a:gd name="connsiteX3" fmla="*/ 8009021 w 9879129"/>
                <a:gd name="connsiteY3" fmla="*/ 55346 h 136107"/>
                <a:gd name="connsiteX4" fmla="*/ 9879129 w 9879129"/>
                <a:gd name="connsiteY4" fmla="*/ 0 h 136107"/>
                <a:gd name="connsiteX0" fmla="*/ 0 w 9879129"/>
                <a:gd name="connsiteY0" fmla="*/ 35293 h 133376"/>
                <a:gd name="connsiteX1" fmla="*/ 1883744 w 9879129"/>
                <a:gd name="connsiteY1" fmla="*/ 116306 h 133376"/>
                <a:gd name="connsiteX2" fmla="*/ 5015965 w 9879129"/>
                <a:gd name="connsiteY2" fmla="*/ 131947 h 133376"/>
                <a:gd name="connsiteX3" fmla="*/ 8009021 w 9879129"/>
                <a:gd name="connsiteY3" fmla="*/ 93446 h 133376"/>
                <a:gd name="connsiteX4" fmla="*/ 9879129 w 9879129"/>
                <a:gd name="connsiteY4" fmla="*/ 0 h 133376"/>
                <a:gd name="connsiteX0" fmla="*/ 0 w 9879129"/>
                <a:gd name="connsiteY0" fmla="*/ 35293 h 131947"/>
                <a:gd name="connsiteX1" fmla="*/ 1883744 w 9879129"/>
                <a:gd name="connsiteY1" fmla="*/ 70586 h 131947"/>
                <a:gd name="connsiteX2" fmla="*/ 5015965 w 9879129"/>
                <a:gd name="connsiteY2" fmla="*/ 131947 h 131947"/>
                <a:gd name="connsiteX3" fmla="*/ 8009021 w 9879129"/>
                <a:gd name="connsiteY3" fmla="*/ 93446 h 131947"/>
                <a:gd name="connsiteX4" fmla="*/ 9879129 w 9879129"/>
                <a:gd name="connsiteY4" fmla="*/ 0 h 131947"/>
                <a:gd name="connsiteX0" fmla="*/ 0 w 9879129"/>
                <a:gd name="connsiteY0" fmla="*/ 35293 h 139166"/>
                <a:gd name="connsiteX1" fmla="*/ 1845862 w 9879129"/>
                <a:gd name="connsiteY1" fmla="*/ 139166 h 139166"/>
                <a:gd name="connsiteX2" fmla="*/ 5015965 w 9879129"/>
                <a:gd name="connsiteY2" fmla="*/ 131947 h 139166"/>
                <a:gd name="connsiteX3" fmla="*/ 8009021 w 9879129"/>
                <a:gd name="connsiteY3" fmla="*/ 93446 h 139166"/>
                <a:gd name="connsiteX4" fmla="*/ 9879129 w 9879129"/>
                <a:gd name="connsiteY4" fmla="*/ 0 h 139166"/>
                <a:gd name="connsiteX0" fmla="*/ 0 w 9879129"/>
                <a:gd name="connsiteY0" fmla="*/ 35293 h 223387"/>
                <a:gd name="connsiteX1" fmla="*/ 1845862 w 9879129"/>
                <a:gd name="connsiteY1" fmla="*/ 139166 h 223387"/>
                <a:gd name="connsiteX2" fmla="*/ 5015966 w 9879129"/>
                <a:gd name="connsiteY2" fmla="*/ 223387 h 223387"/>
                <a:gd name="connsiteX3" fmla="*/ 8009021 w 9879129"/>
                <a:gd name="connsiteY3" fmla="*/ 93446 h 223387"/>
                <a:gd name="connsiteX4" fmla="*/ 9879129 w 9879129"/>
                <a:gd name="connsiteY4" fmla="*/ 0 h 223387"/>
                <a:gd name="connsiteX0" fmla="*/ 0 w 9879129"/>
                <a:gd name="connsiteY0" fmla="*/ 35293 h 229522"/>
                <a:gd name="connsiteX1" fmla="*/ 1845862 w 9879129"/>
                <a:gd name="connsiteY1" fmla="*/ 139166 h 229522"/>
                <a:gd name="connsiteX2" fmla="*/ 5015966 w 9879129"/>
                <a:gd name="connsiteY2" fmla="*/ 223387 h 229522"/>
                <a:gd name="connsiteX3" fmla="*/ 8016598 w 9879129"/>
                <a:gd name="connsiteY3" fmla="*/ 222986 h 229522"/>
                <a:gd name="connsiteX4" fmla="*/ 9879129 w 9879129"/>
                <a:gd name="connsiteY4" fmla="*/ 0 h 229522"/>
                <a:gd name="connsiteX0" fmla="*/ 0 w 9879130"/>
                <a:gd name="connsiteY0" fmla="*/ 0 h 197600"/>
                <a:gd name="connsiteX1" fmla="*/ 1845862 w 9879130"/>
                <a:gd name="connsiteY1" fmla="*/ 103873 h 197600"/>
                <a:gd name="connsiteX2" fmla="*/ 5015966 w 9879130"/>
                <a:gd name="connsiteY2" fmla="*/ 188094 h 197600"/>
                <a:gd name="connsiteX3" fmla="*/ 8016598 w 9879130"/>
                <a:gd name="connsiteY3" fmla="*/ 187693 h 197600"/>
                <a:gd name="connsiteX4" fmla="*/ 9879130 w 9879130"/>
                <a:gd name="connsiteY4" fmla="*/ 117107 h 197600"/>
                <a:gd name="connsiteX0" fmla="*/ 0 w 10364020"/>
                <a:gd name="connsiteY0" fmla="*/ 0 h 198521"/>
                <a:gd name="connsiteX1" fmla="*/ 1845862 w 10364020"/>
                <a:gd name="connsiteY1" fmla="*/ 103873 h 198521"/>
                <a:gd name="connsiteX2" fmla="*/ 5015966 w 10364020"/>
                <a:gd name="connsiteY2" fmla="*/ 188094 h 198521"/>
                <a:gd name="connsiteX3" fmla="*/ 8016598 w 10364020"/>
                <a:gd name="connsiteY3" fmla="*/ 187693 h 198521"/>
                <a:gd name="connsiteX4" fmla="*/ 10364020 w 10364020"/>
                <a:gd name="connsiteY4" fmla="*/ 101867 h 198521"/>
                <a:gd name="connsiteX0" fmla="*/ 0 w 9879131"/>
                <a:gd name="connsiteY0" fmla="*/ 0 h 198521"/>
                <a:gd name="connsiteX1" fmla="*/ 1845862 w 9879131"/>
                <a:gd name="connsiteY1" fmla="*/ 103873 h 198521"/>
                <a:gd name="connsiteX2" fmla="*/ 5015966 w 9879131"/>
                <a:gd name="connsiteY2" fmla="*/ 188094 h 198521"/>
                <a:gd name="connsiteX3" fmla="*/ 8016598 w 9879131"/>
                <a:gd name="connsiteY3" fmla="*/ 187693 h 198521"/>
                <a:gd name="connsiteX4" fmla="*/ 9879131 w 9879131"/>
                <a:gd name="connsiteY4" fmla="*/ 124727 h 198521"/>
                <a:gd name="connsiteX0" fmla="*/ 0 w 10164361"/>
                <a:gd name="connsiteY0" fmla="*/ 0 h 198521"/>
                <a:gd name="connsiteX1" fmla="*/ 1845862 w 10164361"/>
                <a:gd name="connsiteY1" fmla="*/ 103873 h 198521"/>
                <a:gd name="connsiteX2" fmla="*/ 5015966 w 10164361"/>
                <a:gd name="connsiteY2" fmla="*/ 188094 h 198521"/>
                <a:gd name="connsiteX3" fmla="*/ 8016598 w 10164361"/>
                <a:gd name="connsiteY3" fmla="*/ 187693 h 198521"/>
                <a:gd name="connsiteX4" fmla="*/ 10164361 w 10164361"/>
                <a:gd name="connsiteY4" fmla="*/ 106797 h 198521"/>
                <a:gd name="connsiteX0" fmla="*/ 0 w 10164361"/>
                <a:gd name="connsiteY0" fmla="*/ 0 h 198375"/>
                <a:gd name="connsiteX1" fmla="*/ 1845862 w 10164361"/>
                <a:gd name="connsiteY1" fmla="*/ 103873 h 198375"/>
                <a:gd name="connsiteX2" fmla="*/ 5015966 w 10164361"/>
                <a:gd name="connsiteY2" fmla="*/ 188094 h 198375"/>
                <a:gd name="connsiteX3" fmla="*/ 8016598 w 10164361"/>
                <a:gd name="connsiteY3" fmla="*/ 187693 h 198375"/>
                <a:gd name="connsiteX4" fmla="*/ 9883019 w 10164361"/>
                <a:gd name="connsiteY4" fmla="*/ 122174 h 198375"/>
                <a:gd name="connsiteX5" fmla="*/ 10164361 w 10164361"/>
                <a:gd name="connsiteY5" fmla="*/ 106797 h 198375"/>
                <a:gd name="connsiteX0" fmla="*/ 0 w 10164362"/>
                <a:gd name="connsiteY0" fmla="*/ 0 h 198375"/>
                <a:gd name="connsiteX1" fmla="*/ 1845862 w 10164362"/>
                <a:gd name="connsiteY1" fmla="*/ 103873 h 198375"/>
                <a:gd name="connsiteX2" fmla="*/ 5015966 w 10164362"/>
                <a:gd name="connsiteY2" fmla="*/ 188094 h 198375"/>
                <a:gd name="connsiteX3" fmla="*/ 8016598 w 10164362"/>
                <a:gd name="connsiteY3" fmla="*/ 187693 h 198375"/>
                <a:gd name="connsiteX4" fmla="*/ 9883019 w 10164362"/>
                <a:gd name="connsiteY4" fmla="*/ 122174 h 198375"/>
                <a:gd name="connsiteX5" fmla="*/ 10164362 w 10164362"/>
                <a:gd name="connsiteY5" fmla="*/ 44044 h 198375"/>
                <a:gd name="connsiteX0" fmla="*/ 0 w 10140686"/>
                <a:gd name="connsiteY0" fmla="*/ 0 h 198375"/>
                <a:gd name="connsiteX1" fmla="*/ 1845862 w 10140686"/>
                <a:gd name="connsiteY1" fmla="*/ 103873 h 198375"/>
                <a:gd name="connsiteX2" fmla="*/ 5015966 w 10140686"/>
                <a:gd name="connsiteY2" fmla="*/ 188094 h 198375"/>
                <a:gd name="connsiteX3" fmla="*/ 8016598 w 10140686"/>
                <a:gd name="connsiteY3" fmla="*/ 187693 h 198375"/>
                <a:gd name="connsiteX4" fmla="*/ 9883019 w 10140686"/>
                <a:gd name="connsiteY4" fmla="*/ 122174 h 198375"/>
                <a:gd name="connsiteX5" fmla="*/ 10140686 w 10140686"/>
                <a:gd name="connsiteY5" fmla="*/ 72619 h 198375"/>
                <a:gd name="connsiteX0" fmla="*/ 0 w 10140686"/>
                <a:gd name="connsiteY0" fmla="*/ 0 h 198375"/>
                <a:gd name="connsiteX1" fmla="*/ 1845862 w 10140686"/>
                <a:gd name="connsiteY1" fmla="*/ 103873 h 198375"/>
                <a:gd name="connsiteX2" fmla="*/ 5015966 w 10140686"/>
                <a:gd name="connsiteY2" fmla="*/ 188094 h 198375"/>
                <a:gd name="connsiteX3" fmla="*/ 8016598 w 10140686"/>
                <a:gd name="connsiteY3" fmla="*/ 187693 h 198375"/>
                <a:gd name="connsiteX4" fmla="*/ 9883019 w 10140686"/>
                <a:gd name="connsiteY4" fmla="*/ 122174 h 198375"/>
                <a:gd name="connsiteX5" fmla="*/ 10140686 w 10140686"/>
                <a:gd name="connsiteY5" fmla="*/ 101194 h 198375"/>
                <a:gd name="connsiteX0" fmla="*/ 0 w 10081870"/>
                <a:gd name="connsiteY0" fmla="*/ 0 h 198375"/>
                <a:gd name="connsiteX1" fmla="*/ 1845862 w 10081870"/>
                <a:gd name="connsiteY1" fmla="*/ 103873 h 198375"/>
                <a:gd name="connsiteX2" fmla="*/ 5015966 w 10081870"/>
                <a:gd name="connsiteY2" fmla="*/ 188094 h 198375"/>
                <a:gd name="connsiteX3" fmla="*/ 8016598 w 10081870"/>
                <a:gd name="connsiteY3" fmla="*/ 187693 h 198375"/>
                <a:gd name="connsiteX4" fmla="*/ 9883019 w 10081870"/>
                <a:gd name="connsiteY4" fmla="*/ 122174 h 198375"/>
                <a:gd name="connsiteX5" fmla="*/ 10045981 w 10081870"/>
                <a:gd name="connsiteY5" fmla="*/ 77381 h 198375"/>
                <a:gd name="connsiteX0" fmla="*/ 0 w 10081870"/>
                <a:gd name="connsiteY0" fmla="*/ 0 h 199401"/>
                <a:gd name="connsiteX1" fmla="*/ 1845862 w 10081870"/>
                <a:gd name="connsiteY1" fmla="*/ 87998 h 199401"/>
                <a:gd name="connsiteX2" fmla="*/ 5015966 w 10081870"/>
                <a:gd name="connsiteY2" fmla="*/ 188094 h 199401"/>
                <a:gd name="connsiteX3" fmla="*/ 8016598 w 10081870"/>
                <a:gd name="connsiteY3" fmla="*/ 187693 h 199401"/>
                <a:gd name="connsiteX4" fmla="*/ 9883019 w 10081870"/>
                <a:gd name="connsiteY4" fmla="*/ 122174 h 199401"/>
                <a:gd name="connsiteX5" fmla="*/ 10045981 w 10081870"/>
                <a:gd name="connsiteY5" fmla="*/ 77381 h 199401"/>
                <a:gd name="connsiteX0" fmla="*/ 0 w 10081870"/>
                <a:gd name="connsiteY0" fmla="*/ 0 h 205498"/>
                <a:gd name="connsiteX1" fmla="*/ 5015966 w 10081870"/>
                <a:gd name="connsiteY1" fmla="*/ 188094 h 205498"/>
                <a:gd name="connsiteX2" fmla="*/ 8016598 w 10081870"/>
                <a:gd name="connsiteY2" fmla="*/ 187693 h 205498"/>
                <a:gd name="connsiteX3" fmla="*/ 9883019 w 10081870"/>
                <a:gd name="connsiteY3" fmla="*/ 122174 h 205498"/>
                <a:gd name="connsiteX4" fmla="*/ 10045981 w 10081870"/>
                <a:gd name="connsiteY4" fmla="*/ 77381 h 205498"/>
                <a:gd name="connsiteX0" fmla="*/ 0 w 10081870"/>
                <a:gd name="connsiteY0" fmla="*/ 0 h 205498"/>
                <a:gd name="connsiteX1" fmla="*/ 5015966 w 10081870"/>
                <a:gd name="connsiteY1" fmla="*/ 188094 h 205498"/>
                <a:gd name="connsiteX2" fmla="*/ 8016598 w 10081870"/>
                <a:gd name="connsiteY2" fmla="*/ 187693 h 205498"/>
                <a:gd name="connsiteX3" fmla="*/ 9883019 w 10081870"/>
                <a:gd name="connsiteY3" fmla="*/ 122174 h 205498"/>
                <a:gd name="connsiteX4" fmla="*/ 10045981 w 10081870"/>
                <a:gd name="connsiteY4" fmla="*/ 77381 h 205498"/>
                <a:gd name="connsiteX0" fmla="*/ 0 w 10081870"/>
                <a:gd name="connsiteY0" fmla="*/ 0 h 205498"/>
                <a:gd name="connsiteX1" fmla="*/ 5015966 w 10081870"/>
                <a:gd name="connsiteY1" fmla="*/ 188094 h 205498"/>
                <a:gd name="connsiteX2" fmla="*/ 8016598 w 10081870"/>
                <a:gd name="connsiteY2" fmla="*/ 187693 h 205498"/>
                <a:gd name="connsiteX3" fmla="*/ 9883019 w 10081870"/>
                <a:gd name="connsiteY3" fmla="*/ 122174 h 205498"/>
                <a:gd name="connsiteX4" fmla="*/ 10045981 w 10081870"/>
                <a:gd name="connsiteY4" fmla="*/ 77381 h 205498"/>
                <a:gd name="connsiteX0" fmla="*/ 0 w 10081870"/>
                <a:gd name="connsiteY0" fmla="*/ 0 h 195216"/>
                <a:gd name="connsiteX1" fmla="*/ 4937045 w 10081870"/>
                <a:gd name="connsiteY1" fmla="*/ 165869 h 195216"/>
                <a:gd name="connsiteX2" fmla="*/ 8016598 w 10081870"/>
                <a:gd name="connsiteY2" fmla="*/ 187693 h 195216"/>
                <a:gd name="connsiteX3" fmla="*/ 9883019 w 10081870"/>
                <a:gd name="connsiteY3" fmla="*/ 122174 h 195216"/>
                <a:gd name="connsiteX4" fmla="*/ 10045981 w 10081870"/>
                <a:gd name="connsiteY4" fmla="*/ 77381 h 195216"/>
                <a:gd name="connsiteX0" fmla="*/ 0 w 10081870"/>
                <a:gd name="connsiteY0" fmla="*/ 0 h 187693"/>
                <a:gd name="connsiteX1" fmla="*/ 4937045 w 10081870"/>
                <a:gd name="connsiteY1" fmla="*/ 165869 h 187693"/>
                <a:gd name="connsiteX2" fmla="*/ 8016598 w 10081870"/>
                <a:gd name="connsiteY2" fmla="*/ 187693 h 187693"/>
                <a:gd name="connsiteX3" fmla="*/ 9883019 w 10081870"/>
                <a:gd name="connsiteY3" fmla="*/ 122174 h 187693"/>
                <a:gd name="connsiteX4" fmla="*/ 10045981 w 10081870"/>
                <a:gd name="connsiteY4" fmla="*/ 77381 h 187693"/>
                <a:gd name="connsiteX0" fmla="*/ 0 w 10081870"/>
                <a:gd name="connsiteY0" fmla="*/ 0 h 187693"/>
                <a:gd name="connsiteX1" fmla="*/ 4937045 w 10081870"/>
                <a:gd name="connsiteY1" fmla="*/ 165869 h 187693"/>
                <a:gd name="connsiteX2" fmla="*/ 8016598 w 10081870"/>
                <a:gd name="connsiteY2" fmla="*/ 187693 h 187693"/>
                <a:gd name="connsiteX3" fmla="*/ 9883019 w 10081870"/>
                <a:gd name="connsiteY3" fmla="*/ 84074 h 187693"/>
                <a:gd name="connsiteX4" fmla="*/ 10045981 w 10081870"/>
                <a:gd name="connsiteY4" fmla="*/ 77381 h 187693"/>
                <a:gd name="connsiteX0" fmla="*/ 0 w 10081870"/>
                <a:gd name="connsiteY0" fmla="*/ 0 h 165869"/>
                <a:gd name="connsiteX1" fmla="*/ 4937045 w 10081870"/>
                <a:gd name="connsiteY1" fmla="*/ 165869 h 165869"/>
                <a:gd name="connsiteX2" fmla="*/ 9883019 w 10081870"/>
                <a:gd name="connsiteY2" fmla="*/ 84074 h 165869"/>
                <a:gd name="connsiteX3" fmla="*/ 10045981 w 10081870"/>
                <a:gd name="connsiteY3" fmla="*/ 77381 h 165869"/>
                <a:gd name="connsiteX0" fmla="*/ 0 w 10081870"/>
                <a:gd name="connsiteY0" fmla="*/ 0 h 177415"/>
                <a:gd name="connsiteX1" fmla="*/ 4937045 w 10081870"/>
                <a:gd name="connsiteY1" fmla="*/ 165869 h 177415"/>
                <a:gd name="connsiteX2" fmla="*/ 7798027 w 10081870"/>
                <a:gd name="connsiteY2" fmla="*/ 153924 h 177415"/>
                <a:gd name="connsiteX3" fmla="*/ 9883019 w 10081870"/>
                <a:gd name="connsiteY3" fmla="*/ 84074 h 177415"/>
                <a:gd name="connsiteX4" fmla="*/ 10045981 w 10081870"/>
                <a:gd name="connsiteY4" fmla="*/ 77381 h 177415"/>
                <a:gd name="connsiteX0" fmla="*/ 0 w 10081870"/>
                <a:gd name="connsiteY0" fmla="*/ 0 h 182413"/>
                <a:gd name="connsiteX1" fmla="*/ 4937045 w 10081870"/>
                <a:gd name="connsiteY1" fmla="*/ 165869 h 182413"/>
                <a:gd name="connsiteX2" fmla="*/ 7804341 w 10081870"/>
                <a:gd name="connsiteY2" fmla="*/ 166624 h 182413"/>
                <a:gd name="connsiteX3" fmla="*/ 9883019 w 10081870"/>
                <a:gd name="connsiteY3" fmla="*/ 84074 h 182413"/>
                <a:gd name="connsiteX4" fmla="*/ 10045981 w 10081870"/>
                <a:gd name="connsiteY4" fmla="*/ 77381 h 182413"/>
                <a:gd name="connsiteX0" fmla="*/ 0 w 10062951"/>
                <a:gd name="connsiteY0" fmla="*/ 11520 h 193933"/>
                <a:gd name="connsiteX1" fmla="*/ 4937045 w 10062951"/>
                <a:gd name="connsiteY1" fmla="*/ 177389 h 193933"/>
                <a:gd name="connsiteX2" fmla="*/ 7804341 w 10062951"/>
                <a:gd name="connsiteY2" fmla="*/ 178144 h 193933"/>
                <a:gd name="connsiteX3" fmla="*/ 9883019 w 10062951"/>
                <a:gd name="connsiteY3" fmla="*/ 95594 h 193933"/>
                <a:gd name="connsiteX4" fmla="*/ 9995471 w 10062951"/>
                <a:gd name="connsiteY4" fmla="*/ 1 h 193933"/>
                <a:gd name="connsiteX0" fmla="*/ 0 w 10060841"/>
                <a:gd name="connsiteY0" fmla="*/ 0 h 182413"/>
                <a:gd name="connsiteX1" fmla="*/ 4937045 w 10060841"/>
                <a:gd name="connsiteY1" fmla="*/ 165869 h 182413"/>
                <a:gd name="connsiteX2" fmla="*/ 7804341 w 10060841"/>
                <a:gd name="connsiteY2" fmla="*/ 166624 h 182413"/>
                <a:gd name="connsiteX3" fmla="*/ 9883019 w 10060841"/>
                <a:gd name="connsiteY3" fmla="*/ 84074 h 182413"/>
                <a:gd name="connsiteX4" fmla="*/ 9989157 w 10060841"/>
                <a:gd name="connsiteY4" fmla="*/ 32931 h 182413"/>
                <a:gd name="connsiteX0" fmla="*/ 0 w 9883019"/>
                <a:gd name="connsiteY0" fmla="*/ 0 h 182413"/>
                <a:gd name="connsiteX1" fmla="*/ 4937045 w 9883019"/>
                <a:gd name="connsiteY1" fmla="*/ 165869 h 182413"/>
                <a:gd name="connsiteX2" fmla="*/ 7804341 w 9883019"/>
                <a:gd name="connsiteY2" fmla="*/ 166624 h 182413"/>
                <a:gd name="connsiteX3" fmla="*/ 9883019 w 9883019"/>
                <a:gd name="connsiteY3" fmla="*/ 84074 h 182413"/>
                <a:gd name="connsiteX0" fmla="*/ 0 w 10337602"/>
                <a:gd name="connsiteY0" fmla="*/ 0 h 182413"/>
                <a:gd name="connsiteX1" fmla="*/ 4937045 w 10337602"/>
                <a:gd name="connsiteY1" fmla="*/ 165869 h 182413"/>
                <a:gd name="connsiteX2" fmla="*/ 7804341 w 10337602"/>
                <a:gd name="connsiteY2" fmla="*/ 166624 h 182413"/>
                <a:gd name="connsiteX3" fmla="*/ 10337602 w 10337602"/>
                <a:gd name="connsiteY3" fmla="*/ 76454 h 182413"/>
                <a:gd name="connsiteX0" fmla="*/ 0 w 9898172"/>
                <a:gd name="connsiteY0" fmla="*/ 0 h 182413"/>
                <a:gd name="connsiteX1" fmla="*/ 4937045 w 9898172"/>
                <a:gd name="connsiteY1" fmla="*/ 165869 h 182413"/>
                <a:gd name="connsiteX2" fmla="*/ 7804341 w 9898172"/>
                <a:gd name="connsiteY2" fmla="*/ 166624 h 182413"/>
                <a:gd name="connsiteX3" fmla="*/ 9898172 w 9898172"/>
                <a:gd name="connsiteY3" fmla="*/ 99314 h 182413"/>
                <a:gd name="connsiteX0" fmla="*/ 0 w 10413366"/>
                <a:gd name="connsiteY0" fmla="*/ 0 h 182413"/>
                <a:gd name="connsiteX1" fmla="*/ 4937045 w 10413366"/>
                <a:gd name="connsiteY1" fmla="*/ 165869 h 182413"/>
                <a:gd name="connsiteX2" fmla="*/ 7804341 w 10413366"/>
                <a:gd name="connsiteY2" fmla="*/ 166624 h 182413"/>
                <a:gd name="connsiteX3" fmla="*/ 10413366 w 10413366"/>
                <a:gd name="connsiteY3" fmla="*/ 84074 h 182413"/>
                <a:gd name="connsiteX0" fmla="*/ 0 w 10413366"/>
                <a:gd name="connsiteY0" fmla="*/ 0 h 181273"/>
                <a:gd name="connsiteX1" fmla="*/ 4937045 w 10413366"/>
                <a:gd name="connsiteY1" fmla="*/ 165869 h 181273"/>
                <a:gd name="connsiteX2" fmla="*/ 7804341 w 10413366"/>
                <a:gd name="connsiteY2" fmla="*/ 166624 h 181273"/>
                <a:gd name="connsiteX3" fmla="*/ 9863855 w 10413366"/>
                <a:gd name="connsiteY3" fmla="*/ 100584 h 181273"/>
                <a:gd name="connsiteX4" fmla="*/ 10413366 w 10413366"/>
                <a:gd name="connsiteY4" fmla="*/ 84074 h 181273"/>
                <a:gd name="connsiteX0" fmla="*/ 0 w 9966359"/>
                <a:gd name="connsiteY0" fmla="*/ 0 h 181273"/>
                <a:gd name="connsiteX1" fmla="*/ 4937045 w 9966359"/>
                <a:gd name="connsiteY1" fmla="*/ 165869 h 181273"/>
                <a:gd name="connsiteX2" fmla="*/ 7804341 w 9966359"/>
                <a:gd name="connsiteY2" fmla="*/ 166624 h 181273"/>
                <a:gd name="connsiteX3" fmla="*/ 9863855 w 9966359"/>
                <a:gd name="connsiteY3" fmla="*/ 100584 h 181273"/>
                <a:gd name="connsiteX4" fmla="*/ 9966359 w 9966359"/>
                <a:gd name="connsiteY4" fmla="*/ 15494 h 181273"/>
                <a:gd name="connsiteX0" fmla="*/ 0 w 9966359"/>
                <a:gd name="connsiteY0" fmla="*/ 0 h 181273"/>
                <a:gd name="connsiteX1" fmla="*/ 4937045 w 9966359"/>
                <a:gd name="connsiteY1" fmla="*/ 165869 h 181273"/>
                <a:gd name="connsiteX2" fmla="*/ 7804341 w 9966359"/>
                <a:gd name="connsiteY2" fmla="*/ 166624 h 181273"/>
                <a:gd name="connsiteX3" fmla="*/ 9856278 w 9966359"/>
                <a:gd name="connsiteY3" fmla="*/ 77724 h 181273"/>
                <a:gd name="connsiteX4" fmla="*/ 9966359 w 9966359"/>
                <a:gd name="connsiteY4" fmla="*/ 15494 h 181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6359" h="181273">
                  <a:moveTo>
                    <a:pt x="0" y="0"/>
                  </a:moveTo>
                  <a:cubicBezTo>
                    <a:pt x="2082376" y="119848"/>
                    <a:pt x="3636322" y="138098"/>
                    <a:pt x="4937045" y="165869"/>
                  </a:cubicBezTo>
                  <a:cubicBezTo>
                    <a:pt x="6237768" y="193640"/>
                    <a:pt x="6984469" y="177505"/>
                    <a:pt x="7804341" y="166624"/>
                  </a:cubicBezTo>
                  <a:lnTo>
                    <a:pt x="9856278" y="77724"/>
                  </a:lnTo>
                  <a:lnTo>
                    <a:pt x="9966359" y="15494"/>
                  </a:lnTo>
                </a:path>
              </a:pathLst>
            </a:custGeom>
            <a:solidFill>
              <a:schemeClr val="bg2"/>
            </a:solidFill>
            <a:ln w="1079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cs typeface="Arial" charset="0"/>
              </a:endParaRPr>
            </a:p>
          </p:txBody>
        </p:sp>
        <p:sp>
          <p:nvSpPr>
            <p:cNvPr id="30" name="Freihandform 29"/>
            <p:cNvSpPr/>
            <p:nvPr userDrawn="1"/>
          </p:nvSpPr>
          <p:spPr bwMode="auto">
            <a:xfrm>
              <a:off x="-3207" y="1466736"/>
              <a:ext cx="9919134" cy="613967"/>
            </a:xfrm>
            <a:custGeom>
              <a:avLst/>
              <a:gdLst>
                <a:gd name="connsiteX0" fmla="*/ 0 w 10039149"/>
                <a:gd name="connsiteY0" fmla="*/ 462013 h 606809"/>
                <a:gd name="connsiteX1" fmla="*/ 1982804 w 10039149"/>
                <a:gd name="connsiteY1" fmla="*/ 558266 h 606809"/>
                <a:gd name="connsiteX2" fmla="*/ 5130265 w 10039149"/>
                <a:gd name="connsiteY2" fmla="*/ 596767 h 606809"/>
                <a:gd name="connsiteX3" fmla="*/ 8268101 w 10039149"/>
                <a:gd name="connsiteY3" fmla="*/ 375386 h 606809"/>
                <a:gd name="connsiteX4" fmla="*/ 10039149 w 10039149"/>
                <a:gd name="connsiteY4" fmla="*/ 0 h 606809"/>
                <a:gd name="connsiteX0" fmla="*/ 0 w 9924849"/>
                <a:gd name="connsiteY0" fmla="*/ 500113 h 606061"/>
                <a:gd name="connsiteX1" fmla="*/ 1868504 w 9924849"/>
                <a:gd name="connsiteY1" fmla="*/ 558266 h 606061"/>
                <a:gd name="connsiteX2" fmla="*/ 5015965 w 9924849"/>
                <a:gd name="connsiteY2" fmla="*/ 596767 h 606061"/>
                <a:gd name="connsiteX3" fmla="*/ 8153801 w 9924849"/>
                <a:gd name="connsiteY3" fmla="*/ 375386 h 606061"/>
                <a:gd name="connsiteX4" fmla="*/ 9924849 w 9924849"/>
                <a:gd name="connsiteY4" fmla="*/ 0 h 606061"/>
                <a:gd name="connsiteX0" fmla="*/ 0 w 9924849"/>
                <a:gd name="connsiteY0" fmla="*/ 500113 h 596993"/>
                <a:gd name="connsiteX1" fmla="*/ 1914224 w 9924849"/>
                <a:gd name="connsiteY1" fmla="*/ 337286 h 596993"/>
                <a:gd name="connsiteX2" fmla="*/ 5015965 w 9924849"/>
                <a:gd name="connsiteY2" fmla="*/ 596767 h 596993"/>
                <a:gd name="connsiteX3" fmla="*/ 8153801 w 9924849"/>
                <a:gd name="connsiteY3" fmla="*/ 375386 h 596993"/>
                <a:gd name="connsiteX4" fmla="*/ 9924849 w 9924849"/>
                <a:gd name="connsiteY4" fmla="*/ 0 h 596993"/>
                <a:gd name="connsiteX0" fmla="*/ 0 w 9924849"/>
                <a:gd name="connsiteY0" fmla="*/ 500113 h 611578"/>
                <a:gd name="connsiteX1" fmla="*/ 1883744 w 9924849"/>
                <a:gd name="connsiteY1" fmla="*/ 581126 h 611578"/>
                <a:gd name="connsiteX2" fmla="*/ 5015965 w 9924849"/>
                <a:gd name="connsiteY2" fmla="*/ 596767 h 611578"/>
                <a:gd name="connsiteX3" fmla="*/ 8153801 w 9924849"/>
                <a:gd name="connsiteY3" fmla="*/ 375386 h 611578"/>
                <a:gd name="connsiteX4" fmla="*/ 9924849 w 9924849"/>
                <a:gd name="connsiteY4" fmla="*/ 0 h 611578"/>
                <a:gd name="connsiteX0" fmla="*/ 0 w 9924849"/>
                <a:gd name="connsiteY0" fmla="*/ 500113 h 616107"/>
                <a:gd name="connsiteX1" fmla="*/ 1991694 w 9924849"/>
                <a:gd name="connsiteY1" fmla="*/ 593826 h 616107"/>
                <a:gd name="connsiteX2" fmla="*/ 5015965 w 9924849"/>
                <a:gd name="connsiteY2" fmla="*/ 596767 h 616107"/>
                <a:gd name="connsiteX3" fmla="*/ 8153801 w 9924849"/>
                <a:gd name="connsiteY3" fmla="*/ 375386 h 616107"/>
                <a:gd name="connsiteX4" fmla="*/ 9924849 w 9924849"/>
                <a:gd name="connsiteY4" fmla="*/ 0 h 616107"/>
                <a:gd name="connsiteX0" fmla="*/ 0 w 9924849"/>
                <a:gd name="connsiteY0" fmla="*/ 500113 h 605106"/>
                <a:gd name="connsiteX1" fmla="*/ 1991694 w 9924849"/>
                <a:gd name="connsiteY1" fmla="*/ 593826 h 605106"/>
                <a:gd name="connsiteX2" fmla="*/ 5015965 w 9924849"/>
                <a:gd name="connsiteY2" fmla="*/ 596767 h 605106"/>
                <a:gd name="connsiteX3" fmla="*/ 6461158 w 9924849"/>
                <a:gd name="connsiteY3" fmla="*/ 533514 h 605106"/>
                <a:gd name="connsiteX4" fmla="*/ 8153801 w 9924849"/>
                <a:gd name="connsiteY4" fmla="*/ 375386 h 605106"/>
                <a:gd name="connsiteX5" fmla="*/ 9924849 w 9924849"/>
                <a:gd name="connsiteY5" fmla="*/ 0 h 605106"/>
                <a:gd name="connsiteX0" fmla="*/ 0 w 9924849"/>
                <a:gd name="connsiteY0" fmla="*/ 500113 h 613967"/>
                <a:gd name="connsiteX1" fmla="*/ 1991694 w 9924849"/>
                <a:gd name="connsiteY1" fmla="*/ 593826 h 613967"/>
                <a:gd name="connsiteX2" fmla="*/ 4609565 w 9924849"/>
                <a:gd name="connsiteY2" fmla="*/ 609467 h 613967"/>
                <a:gd name="connsiteX3" fmla="*/ 6461158 w 9924849"/>
                <a:gd name="connsiteY3" fmla="*/ 533514 h 613967"/>
                <a:gd name="connsiteX4" fmla="*/ 8153801 w 9924849"/>
                <a:gd name="connsiteY4" fmla="*/ 375386 h 613967"/>
                <a:gd name="connsiteX5" fmla="*/ 9924849 w 9924849"/>
                <a:gd name="connsiteY5" fmla="*/ 0 h 613967"/>
                <a:gd name="connsiteX0" fmla="*/ 0 w 9924849"/>
                <a:gd name="connsiteY0" fmla="*/ 500113 h 613967"/>
                <a:gd name="connsiteX1" fmla="*/ 1991694 w 9924849"/>
                <a:gd name="connsiteY1" fmla="*/ 593826 h 613967"/>
                <a:gd name="connsiteX2" fmla="*/ 4609565 w 9924849"/>
                <a:gd name="connsiteY2" fmla="*/ 609467 h 613967"/>
                <a:gd name="connsiteX3" fmla="*/ 6461158 w 9924849"/>
                <a:gd name="connsiteY3" fmla="*/ 533514 h 613967"/>
                <a:gd name="connsiteX4" fmla="*/ 8261751 w 9924849"/>
                <a:gd name="connsiteY4" fmla="*/ 349986 h 613967"/>
                <a:gd name="connsiteX5" fmla="*/ 9924849 w 9924849"/>
                <a:gd name="connsiteY5" fmla="*/ 0 h 613967"/>
                <a:gd name="connsiteX0" fmla="*/ 0 w 9924849"/>
                <a:gd name="connsiteY0" fmla="*/ 500113 h 613967"/>
                <a:gd name="connsiteX1" fmla="*/ 1991694 w 9924849"/>
                <a:gd name="connsiteY1" fmla="*/ 593826 h 613967"/>
                <a:gd name="connsiteX2" fmla="*/ 4609565 w 9924849"/>
                <a:gd name="connsiteY2" fmla="*/ 609467 h 613967"/>
                <a:gd name="connsiteX3" fmla="*/ 6461158 w 9924849"/>
                <a:gd name="connsiteY3" fmla="*/ 533514 h 613967"/>
                <a:gd name="connsiteX4" fmla="*/ 8261751 w 9924849"/>
                <a:gd name="connsiteY4" fmla="*/ 349986 h 613967"/>
                <a:gd name="connsiteX5" fmla="*/ 9924849 w 9924849"/>
                <a:gd name="connsiteY5" fmla="*/ 0 h 613967"/>
                <a:gd name="connsiteX0" fmla="*/ 0 w 9917229"/>
                <a:gd name="connsiteY0" fmla="*/ 522973 h 636827"/>
                <a:gd name="connsiteX1" fmla="*/ 1991694 w 9917229"/>
                <a:gd name="connsiteY1" fmla="*/ 616686 h 636827"/>
                <a:gd name="connsiteX2" fmla="*/ 4609565 w 9917229"/>
                <a:gd name="connsiteY2" fmla="*/ 632327 h 636827"/>
                <a:gd name="connsiteX3" fmla="*/ 6461158 w 9917229"/>
                <a:gd name="connsiteY3" fmla="*/ 556374 h 636827"/>
                <a:gd name="connsiteX4" fmla="*/ 8261751 w 9917229"/>
                <a:gd name="connsiteY4" fmla="*/ 372846 h 636827"/>
                <a:gd name="connsiteX5" fmla="*/ 9917229 w 9917229"/>
                <a:gd name="connsiteY5" fmla="*/ 0 h 636827"/>
                <a:gd name="connsiteX0" fmla="*/ 0 w 9909609"/>
                <a:gd name="connsiteY0" fmla="*/ 500113 h 613967"/>
                <a:gd name="connsiteX1" fmla="*/ 1991694 w 9909609"/>
                <a:gd name="connsiteY1" fmla="*/ 593826 h 613967"/>
                <a:gd name="connsiteX2" fmla="*/ 4609565 w 9909609"/>
                <a:gd name="connsiteY2" fmla="*/ 609467 h 613967"/>
                <a:gd name="connsiteX3" fmla="*/ 6461158 w 9909609"/>
                <a:gd name="connsiteY3" fmla="*/ 533514 h 613967"/>
                <a:gd name="connsiteX4" fmla="*/ 8261751 w 9909609"/>
                <a:gd name="connsiteY4" fmla="*/ 349986 h 613967"/>
                <a:gd name="connsiteX5" fmla="*/ 9909609 w 9909609"/>
                <a:gd name="connsiteY5" fmla="*/ 0 h 613967"/>
                <a:gd name="connsiteX0" fmla="*/ 0 w 9909609"/>
                <a:gd name="connsiteY0" fmla="*/ 484873 h 598727"/>
                <a:gd name="connsiteX1" fmla="*/ 1991694 w 9909609"/>
                <a:gd name="connsiteY1" fmla="*/ 578586 h 598727"/>
                <a:gd name="connsiteX2" fmla="*/ 4609565 w 9909609"/>
                <a:gd name="connsiteY2" fmla="*/ 594227 h 598727"/>
                <a:gd name="connsiteX3" fmla="*/ 6461158 w 9909609"/>
                <a:gd name="connsiteY3" fmla="*/ 518274 h 598727"/>
                <a:gd name="connsiteX4" fmla="*/ 8261751 w 9909609"/>
                <a:gd name="connsiteY4" fmla="*/ 334746 h 598727"/>
                <a:gd name="connsiteX5" fmla="*/ 9909609 w 9909609"/>
                <a:gd name="connsiteY5" fmla="*/ 0 h 598727"/>
                <a:gd name="connsiteX0" fmla="*/ 0 w 9909609"/>
                <a:gd name="connsiteY0" fmla="*/ 500113 h 613967"/>
                <a:gd name="connsiteX1" fmla="*/ 1991694 w 9909609"/>
                <a:gd name="connsiteY1" fmla="*/ 593826 h 613967"/>
                <a:gd name="connsiteX2" fmla="*/ 4609565 w 9909609"/>
                <a:gd name="connsiteY2" fmla="*/ 609467 h 613967"/>
                <a:gd name="connsiteX3" fmla="*/ 6461158 w 9909609"/>
                <a:gd name="connsiteY3" fmla="*/ 533514 h 613967"/>
                <a:gd name="connsiteX4" fmla="*/ 8261751 w 9909609"/>
                <a:gd name="connsiteY4" fmla="*/ 349986 h 613967"/>
                <a:gd name="connsiteX5" fmla="*/ 9909609 w 9909609"/>
                <a:gd name="connsiteY5" fmla="*/ 0 h 613967"/>
                <a:gd name="connsiteX0" fmla="*/ 0 w 9919134"/>
                <a:gd name="connsiteY0" fmla="*/ 500113 h 613967"/>
                <a:gd name="connsiteX1" fmla="*/ 1991694 w 9919134"/>
                <a:gd name="connsiteY1" fmla="*/ 593826 h 613967"/>
                <a:gd name="connsiteX2" fmla="*/ 4609565 w 9919134"/>
                <a:gd name="connsiteY2" fmla="*/ 609467 h 613967"/>
                <a:gd name="connsiteX3" fmla="*/ 6461158 w 9919134"/>
                <a:gd name="connsiteY3" fmla="*/ 533514 h 613967"/>
                <a:gd name="connsiteX4" fmla="*/ 8261751 w 9919134"/>
                <a:gd name="connsiteY4" fmla="*/ 349986 h 613967"/>
                <a:gd name="connsiteX5" fmla="*/ 9919134 w 9919134"/>
                <a:gd name="connsiteY5" fmla="*/ 0 h 61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9134" h="613967">
                  <a:moveTo>
                    <a:pt x="0" y="500113"/>
                  </a:moveTo>
                  <a:cubicBezTo>
                    <a:pt x="563880" y="537010"/>
                    <a:pt x="1223433" y="575600"/>
                    <a:pt x="1991694" y="593826"/>
                  </a:cubicBezTo>
                  <a:cubicBezTo>
                    <a:pt x="2759955" y="612052"/>
                    <a:pt x="3864654" y="619519"/>
                    <a:pt x="4609565" y="609467"/>
                  </a:cubicBezTo>
                  <a:cubicBezTo>
                    <a:pt x="5354476" y="599415"/>
                    <a:pt x="5938185" y="570411"/>
                    <a:pt x="6461158" y="533514"/>
                  </a:cubicBezTo>
                  <a:cubicBezTo>
                    <a:pt x="6984131" y="496617"/>
                    <a:pt x="7684469" y="435730"/>
                    <a:pt x="8261751" y="349986"/>
                  </a:cubicBezTo>
                  <a:cubicBezTo>
                    <a:pt x="9060848" y="218775"/>
                    <a:pt x="9442683" y="137962"/>
                    <a:pt x="9919134" y="0"/>
                  </a:cubicBezTo>
                </a:path>
              </a:pathLst>
            </a:custGeom>
            <a:noFill/>
            <a:ln w="1079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cs typeface="Arial" charset="0"/>
              </a:endParaRPr>
            </a:p>
          </p:txBody>
        </p:sp>
        <p:sp>
          <p:nvSpPr>
            <p:cNvPr id="31" name="Freihandform 30"/>
            <p:cNvSpPr/>
            <p:nvPr userDrawn="1"/>
          </p:nvSpPr>
          <p:spPr bwMode="auto">
            <a:xfrm>
              <a:off x="-5274" y="1932015"/>
              <a:ext cx="9922825" cy="139621"/>
            </a:xfrm>
            <a:custGeom>
              <a:avLst/>
              <a:gdLst>
                <a:gd name="connsiteX0" fmla="*/ 0 w 10039149"/>
                <a:gd name="connsiteY0" fmla="*/ 462013 h 606809"/>
                <a:gd name="connsiteX1" fmla="*/ 1982804 w 10039149"/>
                <a:gd name="connsiteY1" fmla="*/ 558266 h 606809"/>
                <a:gd name="connsiteX2" fmla="*/ 5130265 w 10039149"/>
                <a:gd name="connsiteY2" fmla="*/ 596767 h 606809"/>
                <a:gd name="connsiteX3" fmla="*/ 8268101 w 10039149"/>
                <a:gd name="connsiteY3" fmla="*/ 375386 h 606809"/>
                <a:gd name="connsiteX4" fmla="*/ 10039149 w 10039149"/>
                <a:gd name="connsiteY4" fmla="*/ 0 h 606809"/>
                <a:gd name="connsiteX0" fmla="*/ 0 w 9924849"/>
                <a:gd name="connsiteY0" fmla="*/ 500113 h 606061"/>
                <a:gd name="connsiteX1" fmla="*/ 1868504 w 9924849"/>
                <a:gd name="connsiteY1" fmla="*/ 558266 h 606061"/>
                <a:gd name="connsiteX2" fmla="*/ 5015965 w 9924849"/>
                <a:gd name="connsiteY2" fmla="*/ 596767 h 606061"/>
                <a:gd name="connsiteX3" fmla="*/ 8153801 w 9924849"/>
                <a:gd name="connsiteY3" fmla="*/ 375386 h 606061"/>
                <a:gd name="connsiteX4" fmla="*/ 9924849 w 9924849"/>
                <a:gd name="connsiteY4" fmla="*/ 0 h 606061"/>
                <a:gd name="connsiteX0" fmla="*/ 0 w 9924849"/>
                <a:gd name="connsiteY0" fmla="*/ 500113 h 596993"/>
                <a:gd name="connsiteX1" fmla="*/ 1914224 w 9924849"/>
                <a:gd name="connsiteY1" fmla="*/ 337286 h 596993"/>
                <a:gd name="connsiteX2" fmla="*/ 5015965 w 9924849"/>
                <a:gd name="connsiteY2" fmla="*/ 596767 h 596993"/>
                <a:gd name="connsiteX3" fmla="*/ 8153801 w 9924849"/>
                <a:gd name="connsiteY3" fmla="*/ 375386 h 596993"/>
                <a:gd name="connsiteX4" fmla="*/ 9924849 w 9924849"/>
                <a:gd name="connsiteY4" fmla="*/ 0 h 596993"/>
                <a:gd name="connsiteX0" fmla="*/ 0 w 9924849"/>
                <a:gd name="connsiteY0" fmla="*/ 500113 h 611578"/>
                <a:gd name="connsiteX1" fmla="*/ 1883744 w 9924849"/>
                <a:gd name="connsiteY1" fmla="*/ 581126 h 611578"/>
                <a:gd name="connsiteX2" fmla="*/ 5015965 w 9924849"/>
                <a:gd name="connsiteY2" fmla="*/ 596767 h 611578"/>
                <a:gd name="connsiteX3" fmla="*/ 8153801 w 9924849"/>
                <a:gd name="connsiteY3" fmla="*/ 375386 h 611578"/>
                <a:gd name="connsiteX4" fmla="*/ 9924849 w 9924849"/>
                <a:gd name="connsiteY4" fmla="*/ 0 h 611578"/>
                <a:gd name="connsiteX0" fmla="*/ 0 w 9924849"/>
                <a:gd name="connsiteY0" fmla="*/ 500113 h 600927"/>
                <a:gd name="connsiteX1" fmla="*/ 1883744 w 9924849"/>
                <a:gd name="connsiteY1" fmla="*/ 581126 h 600927"/>
                <a:gd name="connsiteX2" fmla="*/ 5015965 w 9924849"/>
                <a:gd name="connsiteY2" fmla="*/ 596767 h 600927"/>
                <a:gd name="connsiteX3" fmla="*/ 8009021 w 9924849"/>
                <a:gd name="connsiteY3" fmla="*/ 520166 h 600927"/>
                <a:gd name="connsiteX4" fmla="*/ 9924849 w 9924849"/>
                <a:gd name="connsiteY4" fmla="*/ 0 h 600927"/>
                <a:gd name="connsiteX0" fmla="*/ 0 w 9879129"/>
                <a:gd name="connsiteY0" fmla="*/ 35293 h 136107"/>
                <a:gd name="connsiteX1" fmla="*/ 1883744 w 9879129"/>
                <a:gd name="connsiteY1" fmla="*/ 116306 h 136107"/>
                <a:gd name="connsiteX2" fmla="*/ 5015965 w 9879129"/>
                <a:gd name="connsiteY2" fmla="*/ 131947 h 136107"/>
                <a:gd name="connsiteX3" fmla="*/ 8009021 w 9879129"/>
                <a:gd name="connsiteY3" fmla="*/ 55346 h 136107"/>
                <a:gd name="connsiteX4" fmla="*/ 9879129 w 9879129"/>
                <a:gd name="connsiteY4" fmla="*/ 0 h 136107"/>
                <a:gd name="connsiteX0" fmla="*/ 0 w 9879129"/>
                <a:gd name="connsiteY0" fmla="*/ 35293 h 136107"/>
                <a:gd name="connsiteX1" fmla="*/ 1883744 w 9879129"/>
                <a:gd name="connsiteY1" fmla="*/ 116306 h 136107"/>
                <a:gd name="connsiteX2" fmla="*/ 5015965 w 9879129"/>
                <a:gd name="connsiteY2" fmla="*/ 131947 h 136107"/>
                <a:gd name="connsiteX3" fmla="*/ 8009021 w 9879129"/>
                <a:gd name="connsiteY3" fmla="*/ 55346 h 136107"/>
                <a:gd name="connsiteX4" fmla="*/ 9879129 w 9879129"/>
                <a:gd name="connsiteY4" fmla="*/ 0 h 136107"/>
                <a:gd name="connsiteX0" fmla="*/ 0 w 9879129"/>
                <a:gd name="connsiteY0" fmla="*/ 35293 h 133376"/>
                <a:gd name="connsiteX1" fmla="*/ 1883744 w 9879129"/>
                <a:gd name="connsiteY1" fmla="*/ 116306 h 133376"/>
                <a:gd name="connsiteX2" fmla="*/ 5015965 w 9879129"/>
                <a:gd name="connsiteY2" fmla="*/ 131947 h 133376"/>
                <a:gd name="connsiteX3" fmla="*/ 8009021 w 9879129"/>
                <a:gd name="connsiteY3" fmla="*/ 93446 h 133376"/>
                <a:gd name="connsiteX4" fmla="*/ 9879129 w 9879129"/>
                <a:gd name="connsiteY4" fmla="*/ 0 h 133376"/>
                <a:gd name="connsiteX0" fmla="*/ 0 w 9879129"/>
                <a:gd name="connsiteY0" fmla="*/ 35293 h 131947"/>
                <a:gd name="connsiteX1" fmla="*/ 1883744 w 9879129"/>
                <a:gd name="connsiteY1" fmla="*/ 70586 h 131947"/>
                <a:gd name="connsiteX2" fmla="*/ 5015965 w 9879129"/>
                <a:gd name="connsiteY2" fmla="*/ 131947 h 131947"/>
                <a:gd name="connsiteX3" fmla="*/ 8009021 w 9879129"/>
                <a:gd name="connsiteY3" fmla="*/ 93446 h 131947"/>
                <a:gd name="connsiteX4" fmla="*/ 9879129 w 9879129"/>
                <a:gd name="connsiteY4" fmla="*/ 0 h 131947"/>
                <a:gd name="connsiteX0" fmla="*/ 0 w 9879129"/>
                <a:gd name="connsiteY0" fmla="*/ 35293 h 131947"/>
                <a:gd name="connsiteX1" fmla="*/ 1883744 w 9879129"/>
                <a:gd name="connsiteY1" fmla="*/ 70586 h 131947"/>
                <a:gd name="connsiteX2" fmla="*/ 5015965 w 9879129"/>
                <a:gd name="connsiteY2" fmla="*/ 131947 h 131947"/>
                <a:gd name="connsiteX3" fmla="*/ 8009021 w 9879129"/>
                <a:gd name="connsiteY3" fmla="*/ 93446 h 131947"/>
                <a:gd name="connsiteX4" fmla="*/ 9879129 w 9879129"/>
                <a:gd name="connsiteY4" fmla="*/ 0 h 131947"/>
                <a:gd name="connsiteX0" fmla="*/ 0 w 9879129"/>
                <a:gd name="connsiteY0" fmla="*/ 35293 h 131947"/>
                <a:gd name="connsiteX1" fmla="*/ 1883744 w 9879129"/>
                <a:gd name="connsiteY1" fmla="*/ 70586 h 131947"/>
                <a:gd name="connsiteX2" fmla="*/ 5015965 w 9879129"/>
                <a:gd name="connsiteY2" fmla="*/ 131947 h 131947"/>
                <a:gd name="connsiteX3" fmla="*/ 8009021 w 9879129"/>
                <a:gd name="connsiteY3" fmla="*/ 93446 h 131947"/>
                <a:gd name="connsiteX4" fmla="*/ 9879129 w 9879129"/>
                <a:gd name="connsiteY4" fmla="*/ 0 h 131947"/>
                <a:gd name="connsiteX0" fmla="*/ 0 w 9879129"/>
                <a:gd name="connsiteY0" fmla="*/ 35293 h 131947"/>
                <a:gd name="connsiteX1" fmla="*/ 1883744 w 9879129"/>
                <a:gd name="connsiteY1" fmla="*/ 70586 h 131947"/>
                <a:gd name="connsiteX2" fmla="*/ 5015965 w 9879129"/>
                <a:gd name="connsiteY2" fmla="*/ 131947 h 131947"/>
                <a:gd name="connsiteX3" fmla="*/ 8009021 w 9879129"/>
                <a:gd name="connsiteY3" fmla="*/ 93446 h 131947"/>
                <a:gd name="connsiteX4" fmla="*/ 9879129 w 9879129"/>
                <a:gd name="connsiteY4" fmla="*/ 0 h 131947"/>
                <a:gd name="connsiteX0" fmla="*/ 0 w 9879129"/>
                <a:gd name="connsiteY0" fmla="*/ 35293 h 132092"/>
                <a:gd name="connsiteX1" fmla="*/ 1883744 w 9879129"/>
                <a:gd name="connsiteY1" fmla="*/ 70586 h 132092"/>
                <a:gd name="connsiteX2" fmla="*/ 5015965 w 9879129"/>
                <a:gd name="connsiteY2" fmla="*/ 131947 h 132092"/>
                <a:gd name="connsiteX3" fmla="*/ 8009021 w 9879129"/>
                <a:gd name="connsiteY3" fmla="*/ 93446 h 132092"/>
                <a:gd name="connsiteX4" fmla="*/ 9879129 w 9879129"/>
                <a:gd name="connsiteY4" fmla="*/ 0 h 132092"/>
                <a:gd name="connsiteX0" fmla="*/ 0 w 9879129"/>
                <a:gd name="connsiteY0" fmla="*/ 35293 h 132001"/>
                <a:gd name="connsiteX1" fmla="*/ 1888480 w 9879129"/>
                <a:gd name="connsiteY1" fmla="*/ 84873 h 132001"/>
                <a:gd name="connsiteX2" fmla="*/ 5015965 w 9879129"/>
                <a:gd name="connsiteY2" fmla="*/ 131947 h 132001"/>
                <a:gd name="connsiteX3" fmla="*/ 8009021 w 9879129"/>
                <a:gd name="connsiteY3" fmla="*/ 93446 h 132001"/>
                <a:gd name="connsiteX4" fmla="*/ 9879129 w 9879129"/>
                <a:gd name="connsiteY4" fmla="*/ 0 h 132001"/>
                <a:gd name="connsiteX0" fmla="*/ 0 w 9871554"/>
                <a:gd name="connsiteY0" fmla="*/ 42913 h 139621"/>
                <a:gd name="connsiteX1" fmla="*/ 1888480 w 9871554"/>
                <a:gd name="connsiteY1" fmla="*/ 92493 h 139621"/>
                <a:gd name="connsiteX2" fmla="*/ 5015965 w 9871554"/>
                <a:gd name="connsiteY2" fmla="*/ 139567 h 139621"/>
                <a:gd name="connsiteX3" fmla="*/ 8009021 w 9871554"/>
                <a:gd name="connsiteY3" fmla="*/ 101066 h 139621"/>
                <a:gd name="connsiteX4" fmla="*/ 9871554 w 9871554"/>
                <a:gd name="connsiteY4" fmla="*/ 0 h 139621"/>
                <a:gd name="connsiteX0" fmla="*/ 0 w 9858927"/>
                <a:gd name="connsiteY0" fmla="*/ 42913 h 139621"/>
                <a:gd name="connsiteX1" fmla="*/ 1875853 w 9858927"/>
                <a:gd name="connsiteY1" fmla="*/ 92493 h 139621"/>
                <a:gd name="connsiteX2" fmla="*/ 5003338 w 9858927"/>
                <a:gd name="connsiteY2" fmla="*/ 139567 h 139621"/>
                <a:gd name="connsiteX3" fmla="*/ 7996394 w 9858927"/>
                <a:gd name="connsiteY3" fmla="*/ 101066 h 139621"/>
                <a:gd name="connsiteX4" fmla="*/ 9858927 w 9858927"/>
                <a:gd name="connsiteY4" fmla="*/ 0 h 139621"/>
                <a:gd name="connsiteX0" fmla="*/ 0 w 9866030"/>
                <a:gd name="connsiteY0" fmla="*/ 42913 h 139621"/>
                <a:gd name="connsiteX1" fmla="*/ 1882956 w 9866030"/>
                <a:gd name="connsiteY1" fmla="*/ 92493 h 139621"/>
                <a:gd name="connsiteX2" fmla="*/ 5010441 w 9866030"/>
                <a:gd name="connsiteY2" fmla="*/ 139567 h 139621"/>
                <a:gd name="connsiteX3" fmla="*/ 8003497 w 9866030"/>
                <a:gd name="connsiteY3" fmla="*/ 101066 h 139621"/>
                <a:gd name="connsiteX4" fmla="*/ 9866030 w 9866030"/>
                <a:gd name="connsiteY4" fmla="*/ 0 h 139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6030" h="139621">
                  <a:moveTo>
                    <a:pt x="0" y="42913"/>
                  </a:moveTo>
                  <a:cubicBezTo>
                    <a:pt x="563880" y="79810"/>
                    <a:pt x="1047883" y="76384"/>
                    <a:pt x="1882956" y="92493"/>
                  </a:cubicBezTo>
                  <a:lnTo>
                    <a:pt x="5010441" y="139567"/>
                  </a:lnTo>
                  <a:cubicBezTo>
                    <a:pt x="6030531" y="140996"/>
                    <a:pt x="7005812" y="113900"/>
                    <a:pt x="8003497" y="101066"/>
                  </a:cubicBezTo>
                  <a:cubicBezTo>
                    <a:pt x="8814024" y="79075"/>
                    <a:pt x="9359099" y="31282"/>
                    <a:pt x="9866030" y="0"/>
                  </a:cubicBezTo>
                </a:path>
              </a:pathLst>
            </a:custGeom>
            <a:noFill/>
            <a:ln w="1079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cs typeface="Arial" charset="0"/>
              </a:endParaRPr>
            </a:p>
          </p:txBody>
        </p:sp>
      </p:grpSp>
    </p:spTree>
    <p:extLst>
      <p:ext uri="{BB962C8B-B14F-4D97-AF65-F5344CB8AC3E}">
        <p14:creationId xmlns:p14="http://schemas.microsoft.com/office/powerpoint/2010/main" val="4146666750"/>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und Subtitle">
    <p:spTree>
      <p:nvGrpSpPr>
        <p:cNvPr id="1" name=""/>
        <p:cNvGrpSpPr/>
        <p:nvPr/>
      </p:nvGrpSpPr>
      <p:grpSpPr>
        <a:xfrm>
          <a:off x="0" y="0"/>
          <a:ext cx="0" cy="0"/>
          <a:chOff x="0" y="0"/>
          <a:chExt cx="0" cy="0"/>
        </a:xfrm>
      </p:grpSpPr>
      <p:sp>
        <p:nvSpPr>
          <p:cNvPr id="8" name="Fußzeilenplatzhalter 7"/>
          <p:cNvSpPr>
            <a:spLocks noGrp="1"/>
          </p:cNvSpPr>
          <p:nvPr>
            <p:ph type="ftr" sz="quarter" idx="11"/>
          </p:nvPr>
        </p:nvSpPr>
        <p:spPr>
          <a:xfrm>
            <a:off x="3036450" y="6664943"/>
            <a:ext cx="5852057" cy="123111"/>
          </a:xfrm>
        </p:spPr>
        <p:txBody>
          <a:bodyPr/>
          <a:lstStyle/>
          <a:p>
            <a:endParaRPr lang="it-IT"/>
          </a:p>
        </p:txBody>
      </p:sp>
      <p:sp>
        <p:nvSpPr>
          <p:cNvPr id="10" name="Titel 9"/>
          <p:cNvSpPr>
            <a:spLocks noGrp="1"/>
          </p:cNvSpPr>
          <p:nvPr>
            <p:ph type="title"/>
          </p:nvPr>
        </p:nvSpPr>
        <p:spPr>
          <a:xfrm>
            <a:off x="143408" y="944541"/>
            <a:ext cx="8815541" cy="369332"/>
          </a:xfrm>
        </p:spPr>
        <p:txBody>
          <a:bodyPr/>
          <a:lstStyle/>
          <a:p>
            <a:r>
              <a:rPr lang="it-IT"/>
              <a:t>Fare clic per modificare lo stile del titolo</a:t>
            </a:r>
            <a:endParaRPr lang="en-US"/>
          </a:p>
        </p:txBody>
      </p:sp>
      <p:sp>
        <p:nvSpPr>
          <p:cNvPr id="12" name="Textplatzhalter 11"/>
          <p:cNvSpPr>
            <a:spLocks noGrp="1"/>
          </p:cNvSpPr>
          <p:nvPr>
            <p:ph type="body" sz="quarter" idx="13"/>
          </p:nvPr>
        </p:nvSpPr>
        <p:spPr>
          <a:xfrm>
            <a:off x="143407" y="98703"/>
            <a:ext cx="6755005" cy="276999"/>
          </a:xfrm>
        </p:spPr>
        <p:txBody>
          <a:bodyPr/>
          <a:lstStyle>
            <a:lvl1pPr marL="0" indent="0">
              <a:buFontTx/>
              <a:buNone/>
              <a:defRPr sz="1200"/>
            </a:lvl1pPr>
            <a:lvl2pPr marL="179387" indent="0">
              <a:buFontTx/>
              <a:buNone/>
              <a:defRPr sz="1200"/>
            </a:lvl2pPr>
            <a:lvl3pPr marL="358775" indent="0">
              <a:buFontTx/>
              <a:buNone/>
              <a:defRPr sz="1200"/>
            </a:lvl3pPr>
            <a:lvl4pPr marL="555625" indent="0">
              <a:buFontTx/>
              <a:buNone/>
              <a:defRPr sz="1200"/>
            </a:lvl4pPr>
            <a:lvl5pPr marL="717550" indent="0">
              <a:buFontTx/>
              <a:buNone/>
              <a:defRPr sz="1200"/>
            </a:lvl5pPr>
          </a:lstStyle>
          <a:p>
            <a:pPr lvl="0"/>
            <a:r>
              <a:rPr lang="it-IT"/>
              <a:t>Fare clic per modificare stili del testo dello schema</a:t>
            </a:r>
          </a:p>
        </p:txBody>
      </p:sp>
      <p:sp>
        <p:nvSpPr>
          <p:cNvPr id="14" name="Foliennummernplatzhalter 13"/>
          <p:cNvSpPr>
            <a:spLocks noGrp="1"/>
          </p:cNvSpPr>
          <p:nvPr>
            <p:ph type="sldNum" sz="quarter" idx="15"/>
          </p:nvPr>
        </p:nvSpPr>
        <p:spPr/>
        <p:txBody>
          <a:bodyPr/>
          <a:lstStyle/>
          <a:p>
            <a:fld id="{F3A9A011-C34D-47FE-B8DF-5647514B31AB}" type="slidenum">
              <a:rPr lang="it-IT" smtClean="0"/>
              <a:t>‹#›</a:t>
            </a:fld>
            <a:endParaRPr lang="it-IT"/>
          </a:p>
        </p:txBody>
      </p:sp>
    </p:spTree>
    <p:extLst>
      <p:ext uri="{BB962C8B-B14F-4D97-AF65-F5344CB8AC3E}">
        <p14:creationId xmlns:p14="http://schemas.microsoft.com/office/powerpoint/2010/main" val="2569589540"/>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KB_Title_01">
    <p:spTree>
      <p:nvGrpSpPr>
        <p:cNvPr id="1" name=""/>
        <p:cNvGrpSpPr/>
        <p:nvPr/>
      </p:nvGrpSpPr>
      <p:grpSpPr>
        <a:xfrm>
          <a:off x="0" y="0"/>
          <a:ext cx="0" cy="0"/>
          <a:chOff x="0" y="0"/>
          <a:chExt cx="0" cy="0"/>
        </a:xfrm>
      </p:grpSpPr>
      <p:pic>
        <p:nvPicPr>
          <p:cNvPr id="20" name="Picture 9" descr="titel"/>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764" b="-2"/>
          <a:stretch/>
        </p:blipFill>
        <p:spPr bwMode="auto">
          <a:xfrm>
            <a:off x="4575402" y="2085976"/>
            <a:ext cx="4568598" cy="4495801"/>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p:cNvSpPr>
            <a:spLocks noGrp="1"/>
          </p:cNvSpPr>
          <p:nvPr>
            <p:ph type="subTitle" idx="1"/>
          </p:nvPr>
        </p:nvSpPr>
        <p:spPr>
          <a:xfrm>
            <a:off x="142893" y="2617167"/>
            <a:ext cx="4424711" cy="523220"/>
          </a:xfrm>
        </p:spPr>
        <p:txBody>
          <a:bodyPr/>
          <a:lstStyle>
            <a:lvl1pPr marL="0" indent="0" algn="l">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a:p>
        </p:txBody>
      </p:sp>
      <p:sp>
        <p:nvSpPr>
          <p:cNvPr id="17" name="Rechteck 16"/>
          <p:cNvSpPr/>
          <p:nvPr/>
        </p:nvSpPr>
        <p:spPr>
          <a:xfrm>
            <a:off x="-8792" y="6581776"/>
            <a:ext cx="9152792" cy="276225"/>
          </a:xfrm>
          <a:prstGeom prst="rect">
            <a:avLst/>
          </a:prstGeom>
          <a:solidFill>
            <a:srgbClr val="BFBFB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sz="1400">
              <a:solidFill>
                <a:schemeClr val="tx2"/>
              </a:solidFill>
            </a:endParaRPr>
          </a:p>
        </p:txBody>
      </p:sp>
      <p:pic>
        <p:nvPicPr>
          <p:cNvPr id="18" name="Picture 92"/>
          <p:cNvPicPr>
            <a:picLocks noChangeAspect="1" noChangeArrowheads="1"/>
          </p:cNvPicPr>
          <p:nvPr/>
        </p:nvPicPr>
        <p:blipFill>
          <a:blip r:embed="rId3" cstate="print">
            <a:extLst>
              <a:ext uri="{28A0092B-C50C-407E-A947-70E740481C1C}">
                <a14:useLocalDpi xmlns:a14="http://schemas.microsoft.com/office/drawing/2010/main" val="0"/>
              </a:ext>
            </a:extLst>
          </a:blip>
          <a:srcRect l="19418" t="54170" r="68147" b="35352"/>
          <a:stretch>
            <a:fillRect/>
          </a:stretch>
        </p:blipFill>
        <p:spPr bwMode="auto">
          <a:xfrm>
            <a:off x="266701" y="6581776"/>
            <a:ext cx="378069"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8"/>
          <p:cNvSpPr txBox="1">
            <a:spLocks noChangeArrowheads="1"/>
          </p:cNvSpPr>
          <p:nvPr/>
        </p:nvSpPr>
        <p:spPr bwMode="auto">
          <a:xfrm>
            <a:off x="753208" y="6668555"/>
            <a:ext cx="955390" cy="116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4C536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spAutoFit/>
          </a:bodyPr>
          <a:lstStyle/>
          <a:p>
            <a:pPr algn="l">
              <a:lnSpc>
                <a:spcPct val="95000"/>
              </a:lnSpc>
            </a:pPr>
            <a:r>
              <a:rPr lang="de-DE" sz="800" dirty="0">
                <a:solidFill>
                  <a:srgbClr val="000000"/>
                </a:solidFill>
              </a:rPr>
              <a:t>Knorr-Bremse Group</a:t>
            </a:r>
          </a:p>
        </p:txBody>
      </p:sp>
      <p:pic>
        <p:nvPicPr>
          <p:cNvPr id="23" name="Picture 5" descr="\\xp-rechner\LACIE (L)\Selbständigkeit 2007\KB-Media\KB_Logo_right_rg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96234" y="179948"/>
            <a:ext cx="1900800" cy="363458"/>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24"/>
          <p:cNvSpPr>
            <a:spLocks noGrp="1"/>
          </p:cNvSpPr>
          <p:nvPr>
            <p:ph type="title"/>
          </p:nvPr>
        </p:nvSpPr>
        <p:spPr/>
        <p:txBody>
          <a:bodyPr/>
          <a:lstStyle/>
          <a:p>
            <a:r>
              <a:rPr lang="it-IT"/>
              <a:t>Fare clic per modificare lo stile del titolo</a:t>
            </a:r>
            <a:endParaRPr lang="en-US"/>
          </a:p>
        </p:txBody>
      </p:sp>
      <p:grpSp>
        <p:nvGrpSpPr>
          <p:cNvPr id="51" name="Gruppieren 50"/>
          <p:cNvGrpSpPr/>
          <p:nvPr/>
        </p:nvGrpSpPr>
        <p:grpSpPr>
          <a:xfrm>
            <a:off x="-6478" y="1466737"/>
            <a:ext cx="9252676" cy="732313"/>
            <a:chOff x="-7018" y="1466736"/>
            <a:chExt cx="10023732" cy="732313"/>
          </a:xfrm>
        </p:grpSpPr>
        <p:sp>
          <p:nvSpPr>
            <p:cNvPr id="52" name="Freihandform 51"/>
            <p:cNvSpPr/>
            <p:nvPr userDrawn="1"/>
          </p:nvSpPr>
          <p:spPr bwMode="auto">
            <a:xfrm>
              <a:off x="-7018" y="2017776"/>
              <a:ext cx="10023732" cy="181273"/>
            </a:xfrm>
            <a:custGeom>
              <a:avLst/>
              <a:gdLst>
                <a:gd name="connsiteX0" fmla="*/ 0 w 10039149"/>
                <a:gd name="connsiteY0" fmla="*/ 462013 h 606809"/>
                <a:gd name="connsiteX1" fmla="*/ 1982804 w 10039149"/>
                <a:gd name="connsiteY1" fmla="*/ 558266 h 606809"/>
                <a:gd name="connsiteX2" fmla="*/ 5130265 w 10039149"/>
                <a:gd name="connsiteY2" fmla="*/ 596767 h 606809"/>
                <a:gd name="connsiteX3" fmla="*/ 8268101 w 10039149"/>
                <a:gd name="connsiteY3" fmla="*/ 375386 h 606809"/>
                <a:gd name="connsiteX4" fmla="*/ 10039149 w 10039149"/>
                <a:gd name="connsiteY4" fmla="*/ 0 h 606809"/>
                <a:gd name="connsiteX0" fmla="*/ 0 w 9924849"/>
                <a:gd name="connsiteY0" fmla="*/ 500113 h 606061"/>
                <a:gd name="connsiteX1" fmla="*/ 1868504 w 9924849"/>
                <a:gd name="connsiteY1" fmla="*/ 558266 h 606061"/>
                <a:gd name="connsiteX2" fmla="*/ 5015965 w 9924849"/>
                <a:gd name="connsiteY2" fmla="*/ 596767 h 606061"/>
                <a:gd name="connsiteX3" fmla="*/ 8153801 w 9924849"/>
                <a:gd name="connsiteY3" fmla="*/ 375386 h 606061"/>
                <a:gd name="connsiteX4" fmla="*/ 9924849 w 9924849"/>
                <a:gd name="connsiteY4" fmla="*/ 0 h 606061"/>
                <a:gd name="connsiteX0" fmla="*/ 0 w 9924849"/>
                <a:gd name="connsiteY0" fmla="*/ 500113 h 596993"/>
                <a:gd name="connsiteX1" fmla="*/ 1914224 w 9924849"/>
                <a:gd name="connsiteY1" fmla="*/ 337286 h 596993"/>
                <a:gd name="connsiteX2" fmla="*/ 5015965 w 9924849"/>
                <a:gd name="connsiteY2" fmla="*/ 596767 h 596993"/>
                <a:gd name="connsiteX3" fmla="*/ 8153801 w 9924849"/>
                <a:gd name="connsiteY3" fmla="*/ 375386 h 596993"/>
                <a:gd name="connsiteX4" fmla="*/ 9924849 w 9924849"/>
                <a:gd name="connsiteY4" fmla="*/ 0 h 596993"/>
                <a:gd name="connsiteX0" fmla="*/ 0 w 9924849"/>
                <a:gd name="connsiteY0" fmla="*/ 500113 h 611578"/>
                <a:gd name="connsiteX1" fmla="*/ 1883744 w 9924849"/>
                <a:gd name="connsiteY1" fmla="*/ 581126 h 611578"/>
                <a:gd name="connsiteX2" fmla="*/ 5015965 w 9924849"/>
                <a:gd name="connsiteY2" fmla="*/ 596767 h 611578"/>
                <a:gd name="connsiteX3" fmla="*/ 8153801 w 9924849"/>
                <a:gd name="connsiteY3" fmla="*/ 375386 h 611578"/>
                <a:gd name="connsiteX4" fmla="*/ 9924849 w 9924849"/>
                <a:gd name="connsiteY4" fmla="*/ 0 h 611578"/>
                <a:gd name="connsiteX0" fmla="*/ 0 w 9924849"/>
                <a:gd name="connsiteY0" fmla="*/ 500113 h 600927"/>
                <a:gd name="connsiteX1" fmla="*/ 1883744 w 9924849"/>
                <a:gd name="connsiteY1" fmla="*/ 581126 h 600927"/>
                <a:gd name="connsiteX2" fmla="*/ 5015965 w 9924849"/>
                <a:gd name="connsiteY2" fmla="*/ 596767 h 600927"/>
                <a:gd name="connsiteX3" fmla="*/ 8009021 w 9924849"/>
                <a:gd name="connsiteY3" fmla="*/ 520166 h 600927"/>
                <a:gd name="connsiteX4" fmla="*/ 9924849 w 9924849"/>
                <a:gd name="connsiteY4" fmla="*/ 0 h 600927"/>
                <a:gd name="connsiteX0" fmla="*/ 0 w 9879129"/>
                <a:gd name="connsiteY0" fmla="*/ 35293 h 136107"/>
                <a:gd name="connsiteX1" fmla="*/ 1883744 w 9879129"/>
                <a:gd name="connsiteY1" fmla="*/ 116306 h 136107"/>
                <a:gd name="connsiteX2" fmla="*/ 5015965 w 9879129"/>
                <a:gd name="connsiteY2" fmla="*/ 131947 h 136107"/>
                <a:gd name="connsiteX3" fmla="*/ 8009021 w 9879129"/>
                <a:gd name="connsiteY3" fmla="*/ 55346 h 136107"/>
                <a:gd name="connsiteX4" fmla="*/ 9879129 w 9879129"/>
                <a:gd name="connsiteY4" fmla="*/ 0 h 136107"/>
                <a:gd name="connsiteX0" fmla="*/ 0 w 9879129"/>
                <a:gd name="connsiteY0" fmla="*/ 35293 h 136107"/>
                <a:gd name="connsiteX1" fmla="*/ 1883744 w 9879129"/>
                <a:gd name="connsiteY1" fmla="*/ 116306 h 136107"/>
                <a:gd name="connsiteX2" fmla="*/ 5015965 w 9879129"/>
                <a:gd name="connsiteY2" fmla="*/ 131947 h 136107"/>
                <a:gd name="connsiteX3" fmla="*/ 8009021 w 9879129"/>
                <a:gd name="connsiteY3" fmla="*/ 55346 h 136107"/>
                <a:gd name="connsiteX4" fmla="*/ 9879129 w 9879129"/>
                <a:gd name="connsiteY4" fmla="*/ 0 h 136107"/>
                <a:gd name="connsiteX0" fmla="*/ 0 w 9879129"/>
                <a:gd name="connsiteY0" fmla="*/ 35293 h 133376"/>
                <a:gd name="connsiteX1" fmla="*/ 1883744 w 9879129"/>
                <a:gd name="connsiteY1" fmla="*/ 116306 h 133376"/>
                <a:gd name="connsiteX2" fmla="*/ 5015965 w 9879129"/>
                <a:gd name="connsiteY2" fmla="*/ 131947 h 133376"/>
                <a:gd name="connsiteX3" fmla="*/ 8009021 w 9879129"/>
                <a:gd name="connsiteY3" fmla="*/ 93446 h 133376"/>
                <a:gd name="connsiteX4" fmla="*/ 9879129 w 9879129"/>
                <a:gd name="connsiteY4" fmla="*/ 0 h 133376"/>
                <a:gd name="connsiteX0" fmla="*/ 0 w 9879129"/>
                <a:gd name="connsiteY0" fmla="*/ 35293 h 131947"/>
                <a:gd name="connsiteX1" fmla="*/ 1883744 w 9879129"/>
                <a:gd name="connsiteY1" fmla="*/ 70586 h 131947"/>
                <a:gd name="connsiteX2" fmla="*/ 5015965 w 9879129"/>
                <a:gd name="connsiteY2" fmla="*/ 131947 h 131947"/>
                <a:gd name="connsiteX3" fmla="*/ 8009021 w 9879129"/>
                <a:gd name="connsiteY3" fmla="*/ 93446 h 131947"/>
                <a:gd name="connsiteX4" fmla="*/ 9879129 w 9879129"/>
                <a:gd name="connsiteY4" fmla="*/ 0 h 131947"/>
                <a:gd name="connsiteX0" fmla="*/ 0 w 9879129"/>
                <a:gd name="connsiteY0" fmla="*/ 35293 h 139166"/>
                <a:gd name="connsiteX1" fmla="*/ 1845862 w 9879129"/>
                <a:gd name="connsiteY1" fmla="*/ 139166 h 139166"/>
                <a:gd name="connsiteX2" fmla="*/ 5015965 w 9879129"/>
                <a:gd name="connsiteY2" fmla="*/ 131947 h 139166"/>
                <a:gd name="connsiteX3" fmla="*/ 8009021 w 9879129"/>
                <a:gd name="connsiteY3" fmla="*/ 93446 h 139166"/>
                <a:gd name="connsiteX4" fmla="*/ 9879129 w 9879129"/>
                <a:gd name="connsiteY4" fmla="*/ 0 h 139166"/>
                <a:gd name="connsiteX0" fmla="*/ 0 w 9879129"/>
                <a:gd name="connsiteY0" fmla="*/ 35293 h 223387"/>
                <a:gd name="connsiteX1" fmla="*/ 1845862 w 9879129"/>
                <a:gd name="connsiteY1" fmla="*/ 139166 h 223387"/>
                <a:gd name="connsiteX2" fmla="*/ 5015966 w 9879129"/>
                <a:gd name="connsiteY2" fmla="*/ 223387 h 223387"/>
                <a:gd name="connsiteX3" fmla="*/ 8009021 w 9879129"/>
                <a:gd name="connsiteY3" fmla="*/ 93446 h 223387"/>
                <a:gd name="connsiteX4" fmla="*/ 9879129 w 9879129"/>
                <a:gd name="connsiteY4" fmla="*/ 0 h 223387"/>
                <a:gd name="connsiteX0" fmla="*/ 0 w 9879129"/>
                <a:gd name="connsiteY0" fmla="*/ 35293 h 229522"/>
                <a:gd name="connsiteX1" fmla="*/ 1845862 w 9879129"/>
                <a:gd name="connsiteY1" fmla="*/ 139166 h 229522"/>
                <a:gd name="connsiteX2" fmla="*/ 5015966 w 9879129"/>
                <a:gd name="connsiteY2" fmla="*/ 223387 h 229522"/>
                <a:gd name="connsiteX3" fmla="*/ 8016598 w 9879129"/>
                <a:gd name="connsiteY3" fmla="*/ 222986 h 229522"/>
                <a:gd name="connsiteX4" fmla="*/ 9879129 w 9879129"/>
                <a:gd name="connsiteY4" fmla="*/ 0 h 229522"/>
                <a:gd name="connsiteX0" fmla="*/ 0 w 9879130"/>
                <a:gd name="connsiteY0" fmla="*/ 0 h 197600"/>
                <a:gd name="connsiteX1" fmla="*/ 1845862 w 9879130"/>
                <a:gd name="connsiteY1" fmla="*/ 103873 h 197600"/>
                <a:gd name="connsiteX2" fmla="*/ 5015966 w 9879130"/>
                <a:gd name="connsiteY2" fmla="*/ 188094 h 197600"/>
                <a:gd name="connsiteX3" fmla="*/ 8016598 w 9879130"/>
                <a:gd name="connsiteY3" fmla="*/ 187693 h 197600"/>
                <a:gd name="connsiteX4" fmla="*/ 9879130 w 9879130"/>
                <a:gd name="connsiteY4" fmla="*/ 117107 h 197600"/>
                <a:gd name="connsiteX0" fmla="*/ 0 w 10364020"/>
                <a:gd name="connsiteY0" fmla="*/ 0 h 198521"/>
                <a:gd name="connsiteX1" fmla="*/ 1845862 w 10364020"/>
                <a:gd name="connsiteY1" fmla="*/ 103873 h 198521"/>
                <a:gd name="connsiteX2" fmla="*/ 5015966 w 10364020"/>
                <a:gd name="connsiteY2" fmla="*/ 188094 h 198521"/>
                <a:gd name="connsiteX3" fmla="*/ 8016598 w 10364020"/>
                <a:gd name="connsiteY3" fmla="*/ 187693 h 198521"/>
                <a:gd name="connsiteX4" fmla="*/ 10364020 w 10364020"/>
                <a:gd name="connsiteY4" fmla="*/ 101867 h 198521"/>
                <a:gd name="connsiteX0" fmla="*/ 0 w 9879131"/>
                <a:gd name="connsiteY0" fmla="*/ 0 h 198521"/>
                <a:gd name="connsiteX1" fmla="*/ 1845862 w 9879131"/>
                <a:gd name="connsiteY1" fmla="*/ 103873 h 198521"/>
                <a:gd name="connsiteX2" fmla="*/ 5015966 w 9879131"/>
                <a:gd name="connsiteY2" fmla="*/ 188094 h 198521"/>
                <a:gd name="connsiteX3" fmla="*/ 8016598 w 9879131"/>
                <a:gd name="connsiteY3" fmla="*/ 187693 h 198521"/>
                <a:gd name="connsiteX4" fmla="*/ 9879131 w 9879131"/>
                <a:gd name="connsiteY4" fmla="*/ 124727 h 198521"/>
                <a:gd name="connsiteX0" fmla="*/ 0 w 10164361"/>
                <a:gd name="connsiteY0" fmla="*/ 0 h 198521"/>
                <a:gd name="connsiteX1" fmla="*/ 1845862 w 10164361"/>
                <a:gd name="connsiteY1" fmla="*/ 103873 h 198521"/>
                <a:gd name="connsiteX2" fmla="*/ 5015966 w 10164361"/>
                <a:gd name="connsiteY2" fmla="*/ 188094 h 198521"/>
                <a:gd name="connsiteX3" fmla="*/ 8016598 w 10164361"/>
                <a:gd name="connsiteY3" fmla="*/ 187693 h 198521"/>
                <a:gd name="connsiteX4" fmla="*/ 10164361 w 10164361"/>
                <a:gd name="connsiteY4" fmla="*/ 106797 h 198521"/>
                <a:gd name="connsiteX0" fmla="*/ 0 w 10164361"/>
                <a:gd name="connsiteY0" fmla="*/ 0 h 198375"/>
                <a:gd name="connsiteX1" fmla="*/ 1845862 w 10164361"/>
                <a:gd name="connsiteY1" fmla="*/ 103873 h 198375"/>
                <a:gd name="connsiteX2" fmla="*/ 5015966 w 10164361"/>
                <a:gd name="connsiteY2" fmla="*/ 188094 h 198375"/>
                <a:gd name="connsiteX3" fmla="*/ 8016598 w 10164361"/>
                <a:gd name="connsiteY3" fmla="*/ 187693 h 198375"/>
                <a:gd name="connsiteX4" fmla="*/ 9883019 w 10164361"/>
                <a:gd name="connsiteY4" fmla="*/ 122174 h 198375"/>
                <a:gd name="connsiteX5" fmla="*/ 10164361 w 10164361"/>
                <a:gd name="connsiteY5" fmla="*/ 106797 h 198375"/>
                <a:gd name="connsiteX0" fmla="*/ 0 w 10164362"/>
                <a:gd name="connsiteY0" fmla="*/ 0 h 198375"/>
                <a:gd name="connsiteX1" fmla="*/ 1845862 w 10164362"/>
                <a:gd name="connsiteY1" fmla="*/ 103873 h 198375"/>
                <a:gd name="connsiteX2" fmla="*/ 5015966 w 10164362"/>
                <a:gd name="connsiteY2" fmla="*/ 188094 h 198375"/>
                <a:gd name="connsiteX3" fmla="*/ 8016598 w 10164362"/>
                <a:gd name="connsiteY3" fmla="*/ 187693 h 198375"/>
                <a:gd name="connsiteX4" fmla="*/ 9883019 w 10164362"/>
                <a:gd name="connsiteY4" fmla="*/ 122174 h 198375"/>
                <a:gd name="connsiteX5" fmla="*/ 10164362 w 10164362"/>
                <a:gd name="connsiteY5" fmla="*/ 44044 h 198375"/>
                <a:gd name="connsiteX0" fmla="*/ 0 w 10140686"/>
                <a:gd name="connsiteY0" fmla="*/ 0 h 198375"/>
                <a:gd name="connsiteX1" fmla="*/ 1845862 w 10140686"/>
                <a:gd name="connsiteY1" fmla="*/ 103873 h 198375"/>
                <a:gd name="connsiteX2" fmla="*/ 5015966 w 10140686"/>
                <a:gd name="connsiteY2" fmla="*/ 188094 h 198375"/>
                <a:gd name="connsiteX3" fmla="*/ 8016598 w 10140686"/>
                <a:gd name="connsiteY3" fmla="*/ 187693 h 198375"/>
                <a:gd name="connsiteX4" fmla="*/ 9883019 w 10140686"/>
                <a:gd name="connsiteY4" fmla="*/ 122174 h 198375"/>
                <a:gd name="connsiteX5" fmla="*/ 10140686 w 10140686"/>
                <a:gd name="connsiteY5" fmla="*/ 72619 h 198375"/>
                <a:gd name="connsiteX0" fmla="*/ 0 w 10140686"/>
                <a:gd name="connsiteY0" fmla="*/ 0 h 198375"/>
                <a:gd name="connsiteX1" fmla="*/ 1845862 w 10140686"/>
                <a:gd name="connsiteY1" fmla="*/ 103873 h 198375"/>
                <a:gd name="connsiteX2" fmla="*/ 5015966 w 10140686"/>
                <a:gd name="connsiteY2" fmla="*/ 188094 h 198375"/>
                <a:gd name="connsiteX3" fmla="*/ 8016598 w 10140686"/>
                <a:gd name="connsiteY3" fmla="*/ 187693 h 198375"/>
                <a:gd name="connsiteX4" fmla="*/ 9883019 w 10140686"/>
                <a:gd name="connsiteY4" fmla="*/ 122174 h 198375"/>
                <a:gd name="connsiteX5" fmla="*/ 10140686 w 10140686"/>
                <a:gd name="connsiteY5" fmla="*/ 101194 h 198375"/>
                <a:gd name="connsiteX0" fmla="*/ 0 w 10081870"/>
                <a:gd name="connsiteY0" fmla="*/ 0 h 198375"/>
                <a:gd name="connsiteX1" fmla="*/ 1845862 w 10081870"/>
                <a:gd name="connsiteY1" fmla="*/ 103873 h 198375"/>
                <a:gd name="connsiteX2" fmla="*/ 5015966 w 10081870"/>
                <a:gd name="connsiteY2" fmla="*/ 188094 h 198375"/>
                <a:gd name="connsiteX3" fmla="*/ 8016598 w 10081870"/>
                <a:gd name="connsiteY3" fmla="*/ 187693 h 198375"/>
                <a:gd name="connsiteX4" fmla="*/ 9883019 w 10081870"/>
                <a:gd name="connsiteY4" fmla="*/ 122174 h 198375"/>
                <a:gd name="connsiteX5" fmla="*/ 10045981 w 10081870"/>
                <a:gd name="connsiteY5" fmla="*/ 77381 h 198375"/>
                <a:gd name="connsiteX0" fmla="*/ 0 w 10081870"/>
                <a:gd name="connsiteY0" fmla="*/ 0 h 199401"/>
                <a:gd name="connsiteX1" fmla="*/ 1845862 w 10081870"/>
                <a:gd name="connsiteY1" fmla="*/ 87998 h 199401"/>
                <a:gd name="connsiteX2" fmla="*/ 5015966 w 10081870"/>
                <a:gd name="connsiteY2" fmla="*/ 188094 h 199401"/>
                <a:gd name="connsiteX3" fmla="*/ 8016598 w 10081870"/>
                <a:gd name="connsiteY3" fmla="*/ 187693 h 199401"/>
                <a:gd name="connsiteX4" fmla="*/ 9883019 w 10081870"/>
                <a:gd name="connsiteY4" fmla="*/ 122174 h 199401"/>
                <a:gd name="connsiteX5" fmla="*/ 10045981 w 10081870"/>
                <a:gd name="connsiteY5" fmla="*/ 77381 h 199401"/>
                <a:gd name="connsiteX0" fmla="*/ 0 w 10081870"/>
                <a:gd name="connsiteY0" fmla="*/ 0 h 205498"/>
                <a:gd name="connsiteX1" fmla="*/ 5015966 w 10081870"/>
                <a:gd name="connsiteY1" fmla="*/ 188094 h 205498"/>
                <a:gd name="connsiteX2" fmla="*/ 8016598 w 10081870"/>
                <a:gd name="connsiteY2" fmla="*/ 187693 h 205498"/>
                <a:gd name="connsiteX3" fmla="*/ 9883019 w 10081870"/>
                <a:gd name="connsiteY3" fmla="*/ 122174 h 205498"/>
                <a:gd name="connsiteX4" fmla="*/ 10045981 w 10081870"/>
                <a:gd name="connsiteY4" fmla="*/ 77381 h 205498"/>
                <a:gd name="connsiteX0" fmla="*/ 0 w 10081870"/>
                <a:gd name="connsiteY0" fmla="*/ 0 h 205498"/>
                <a:gd name="connsiteX1" fmla="*/ 5015966 w 10081870"/>
                <a:gd name="connsiteY1" fmla="*/ 188094 h 205498"/>
                <a:gd name="connsiteX2" fmla="*/ 8016598 w 10081870"/>
                <a:gd name="connsiteY2" fmla="*/ 187693 h 205498"/>
                <a:gd name="connsiteX3" fmla="*/ 9883019 w 10081870"/>
                <a:gd name="connsiteY3" fmla="*/ 122174 h 205498"/>
                <a:gd name="connsiteX4" fmla="*/ 10045981 w 10081870"/>
                <a:gd name="connsiteY4" fmla="*/ 77381 h 205498"/>
                <a:gd name="connsiteX0" fmla="*/ 0 w 10081870"/>
                <a:gd name="connsiteY0" fmla="*/ 0 h 205498"/>
                <a:gd name="connsiteX1" fmla="*/ 5015966 w 10081870"/>
                <a:gd name="connsiteY1" fmla="*/ 188094 h 205498"/>
                <a:gd name="connsiteX2" fmla="*/ 8016598 w 10081870"/>
                <a:gd name="connsiteY2" fmla="*/ 187693 h 205498"/>
                <a:gd name="connsiteX3" fmla="*/ 9883019 w 10081870"/>
                <a:gd name="connsiteY3" fmla="*/ 122174 h 205498"/>
                <a:gd name="connsiteX4" fmla="*/ 10045981 w 10081870"/>
                <a:gd name="connsiteY4" fmla="*/ 77381 h 205498"/>
                <a:gd name="connsiteX0" fmla="*/ 0 w 10081870"/>
                <a:gd name="connsiteY0" fmla="*/ 0 h 195216"/>
                <a:gd name="connsiteX1" fmla="*/ 4937045 w 10081870"/>
                <a:gd name="connsiteY1" fmla="*/ 165869 h 195216"/>
                <a:gd name="connsiteX2" fmla="*/ 8016598 w 10081870"/>
                <a:gd name="connsiteY2" fmla="*/ 187693 h 195216"/>
                <a:gd name="connsiteX3" fmla="*/ 9883019 w 10081870"/>
                <a:gd name="connsiteY3" fmla="*/ 122174 h 195216"/>
                <a:gd name="connsiteX4" fmla="*/ 10045981 w 10081870"/>
                <a:gd name="connsiteY4" fmla="*/ 77381 h 195216"/>
                <a:gd name="connsiteX0" fmla="*/ 0 w 10081870"/>
                <a:gd name="connsiteY0" fmla="*/ 0 h 187693"/>
                <a:gd name="connsiteX1" fmla="*/ 4937045 w 10081870"/>
                <a:gd name="connsiteY1" fmla="*/ 165869 h 187693"/>
                <a:gd name="connsiteX2" fmla="*/ 8016598 w 10081870"/>
                <a:gd name="connsiteY2" fmla="*/ 187693 h 187693"/>
                <a:gd name="connsiteX3" fmla="*/ 9883019 w 10081870"/>
                <a:gd name="connsiteY3" fmla="*/ 122174 h 187693"/>
                <a:gd name="connsiteX4" fmla="*/ 10045981 w 10081870"/>
                <a:gd name="connsiteY4" fmla="*/ 77381 h 187693"/>
                <a:gd name="connsiteX0" fmla="*/ 0 w 10081870"/>
                <a:gd name="connsiteY0" fmla="*/ 0 h 187693"/>
                <a:gd name="connsiteX1" fmla="*/ 4937045 w 10081870"/>
                <a:gd name="connsiteY1" fmla="*/ 165869 h 187693"/>
                <a:gd name="connsiteX2" fmla="*/ 8016598 w 10081870"/>
                <a:gd name="connsiteY2" fmla="*/ 187693 h 187693"/>
                <a:gd name="connsiteX3" fmla="*/ 9883019 w 10081870"/>
                <a:gd name="connsiteY3" fmla="*/ 84074 h 187693"/>
                <a:gd name="connsiteX4" fmla="*/ 10045981 w 10081870"/>
                <a:gd name="connsiteY4" fmla="*/ 77381 h 187693"/>
                <a:gd name="connsiteX0" fmla="*/ 0 w 10081870"/>
                <a:gd name="connsiteY0" fmla="*/ 0 h 165869"/>
                <a:gd name="connsiteX1" fmla="*/ 4937045 w 10081870"/>
                <a:gd name="connsiteY1" fmla="*/ 165869 h 165869"/>
                <a:gd name="connsiteX2" fmla="*/ 9883019 w 10081870"/>
                <a:gd name="connsiteY2" fmla="*/ 84074 h 165869"/>
                <a:gd name="connsiteX3" fmla="*/ 10045981 w 10081870"/>
                <a:gd name="connsiteY3" fmla="*/ 77381 h 165869"/>
                <a:gd name="connsiteX0" fmla="*/ 0 w 10081870"/>
                <a:gd name="connsiteY0" fmla="*/ 0 h 177415"/>
                <a:gd name="connsiteX1" fmla="*/ 4937045 w 10081870"/>
                <a:gd name="connsiteY1" fmla="*/ 165869 h 177415"/>
                <a:gd name="connsiteX2" fmla="*/ 7798027 w 10081870"/>
                <a:gd name="connsiteY2" fmla="*/ 153924 h 177415"/>
                <a:gd name="connsiteX3" fmla="*/ 9883019 w 10081870"/>
                <a:gd name="connsiteY3" fmla="*/ 84074 h 177415"/>
                <a:gd name="connsiteX4" fmla="*/ 10045981 w 10081870"/>
                <a:gd name="connsiteY4" fmla="*/ 77381 h 177415"/>
                <a:gd name="connsiteX0" fmla="*/ 0 w 10081870"/>
                <a:gd name="connsiteY0" fmla="*/ 0 h 182413"/>
                <a:gd name="connsiteX1" fmla="*/ 4937045 w 10081870"/>
                <a:gd name="connsiteY1" fmla="*/ 165869 h 182413"/>
                <a:gd name="connsiteX2" fmla="*/ 7804341 w 10081870"/>
                <a:gd name="connsiteY2" fmla="*/ 166624 h 182413"/>
                <a:gd name="connsiteX3" fmla="*/ 9883019 w 10081870"/>
                <a:gd name="connsiteY3" fmla="*/ 84074 h 182413"/>
                <a:gd name="connsiteX4" fmla="*/ 10045981 w 10081870"/>
                <a:gd name="connsiteY4" fmla="*/ 77381 h 182413"/>
                <a:gd name="connsiteX0" fmla="*/ 0 w 10062951"/>
                <a:gd name="connsiteY0" fmla="*/ 11520 h 193933"/>
                <a:gd name="connsiteX1" fmla="*/ 4937045 w 10062951"/>
                <a:gd name="connsiteY1" fmla="*/ 177389 h 193933"/>
                <a:gd name="connsiteX2" fmla="*/ 7804341 w 10062951"/>
                <a:gd name="connsiteY2" fmla="*/ 178144 h 193933"/>
                <a:gd name="connsiteX3" fmla="*/ 9883019 w 10062951"/>
                <a:gd name="connsiteY3" fmla="*/ 95594 h 193933"/>
                <a:gd name="connsiteX4" fmla="*/ 9995471 w 10062951"/>
                <a:gd name="connsiteY4" fmla="*/ 1 h 193933"/>
                <a:gd name="connsiteX0" fmla="*/ 0 w 10060841"/>
                <a:gd name="connsiteY0" fmla="*/ 0 h 182413"/>
                <a:gd name="connsiteX1" fmla="*/ 4937045 w 10060841"/>
                <a:gd name="connsiteY1" fmla="*/ 165869 h 182413"/>
                <a:gd name="connsiteX2" fmla="*/ 7804341 w 10060841"/>
                <a:gd name="connsiteY2" fmla="*/ 166624 h 182413"/>
                <a:gd name="connsiteX3" fmla="*/ 9883019 w 10060841"/>
                <a:gd name="connsiteY3" fmla="*/ 84074 h 182413"/>
                <a:gd name="connsiteX4" fmla="*/ 9989157 w 10060841"/>
                <a:gd name="connsiteY4" fmla="*/ 32931 h 182413"/>
                <a:gd name="connsiteX0" fmla="*/ 0 w 9883019"/>
                <a:gd name="connsiteY0" fmla="*/ 0 h 182413"/>
                <a:gd name="connsiteX1" fmla="*/ 4937045 w 9883019"/>
                <a:gd name="connsiteY1" fmla="*/ 165869 h 182413"/>
                <a:gd name="connsiteX2" fmla="*/ 7804341 w 9883019"/>
                <a:gd name="connsiteY2" fmla="*/ 166624 h 182413"/>
                <a:gd name="connsiteX3" fmla="*/ 9883019 w 9883019"/>
                <a:gd name="connsiteY3" fmla="*/ 84074 h 182413"/>
                <a:gd name="connsiteX0" fmla="*/ 0 w 10337602"/>
                <a:gd name="connsiteY0" fmla="*/ 0 h 182413"/>
                <a:gd name="connsiteX1" fmla="*/ 4937045 w 10337602"/>
                <a:gd name="connsiteY1" fmla="*/ 165869 h 182413"/>
                <a:gd name="connsiteX2" fmla="*/ 7804341 w 10337602"/>
                <a:gd name="connsiteY2" fmla="*/ 166624 h 182413"/>
                <a:gd name="connsiteX3" fmla="*/ 10337602 w 10337602"/>
                <a:gd name="connsiteY3" fmla="*/ 76454 h 182413"/>
                <a:gd name="connsiteX0" fmla="*/ 0 w 9898172"/>
                <a:gd name="connsiteY0" fmla="*/ 0 h 182413"/>
                <a:gd name="connsiteX1" fmla="*/ 4937045 w 9898172"/>
                <a:gd name="connsiteY1" fmla="*/ 165869 h 182413"/>
                <a:gd name="connsiteX2" fmla="*/ 7804341 w 9898172"/>
                <a:gd name="connsiteY2" fmla="*/ 166624 h 182413"/>
                <a:gd name="connsiteX3" fmla="*/ 9898172 w 9898172"/>
                <a:gd name="connsiteY3" fmla="*/ 99314 h 182413"/>
                <a:gd name="connsiteX0" fmla="*/ 0 w 10413366"/>
                <a:gd name="connsiteY0" fmla="*/ 0 h 182413"/>
                <a:gd name="connsiteX1" fmla="*/ 4937045 w 10413366"/>
                <a:gd name="connsiteY1" fmla="*/ 165869 h 182413"/>
                <a:gd name="connsiteX2" fmla="*/ 7804341 w 10413366"/>
                <a:gd name="connsiteY2" fmla="*/ 166624 h 182413"/>
                <a:gd name="connsiteX3" fmla="*/ 10413366 w 10413366"/>
                <a:gd name="connsiteY3" fmla="*/ 84074 h 182413"/>
                <a:gd name="connsiteX0" fmla="*/ 0 w 10413366"/>
                <a:gd name="connsiteY0" fmla="*/ 0 h 181273"/>
                <a:gd name="connsiteX1" fmla="*/ 4937045 w 10413366"/>
                <a:gd name="connsiteY1" fmla="*/ 165869 h 181273"/>
                <a:gd name="connsiteX2" fmla="*/ 7804341 w 10413366"/>
                <a:gd name="connsiteY2" fmla="*/ 166624 h 181273"/>
                <a:gd name="connsiteX3" fmla="*/ 9863855 w 10413366"/>
                <a:gd name="connsiteY3" fmla="*/ 100584 h 181273"/>
                <a:gd name="connsiteX4" fmla="*/ 10413366 w 10413366"/>
                <a:gd name="connsiteY4" fmla="*/ 84074 h 181273"/>
                <a:gd name="connsiteX0" fmla="*/ 0 w 9966359"/>
                <a:gd name="connsiteY0" fmla="*/ 0 h 181273"/>
                <a:gd name="connsiteX1" fmla="*/ 4937045 w 9966359"/>
                <a:gd name="connsiteY1" fmla="*/ 165869 h 181273"/>
                <a:gd name="connsiteX2" fmla="*/ 7804341 w 9966359"/>
                <a:gd name="connsiteY2" fmla="*/ 166624 h 181273"/>
                <a:gd name="connsiteX3" fmla="*/ 9863855 w 9966359"/>
                <a:gd name="connsiteY3" fmla="*/ 100584 h 181273"/>
                <a:gd name="connsiteX4" fmla="*/ 9966359 w 9966359"/>
                <a:gd name="connsiteY4" fmla="*/ 15494 h 181273"/>
                <a:gd name="connsiteX0" fmla="*/ 0 w 9966359"/>
                <a:gd name="connsiteY0" fmla="*/ 0 h 181273"/>
                <a:gd name="connsiteX1" fmla="*/ 4937045 w 9966359"/>
                <a:gd name="connsiteY1" fmla="*/ 165869 h 181273"/>
                <a:gd name="connsiteX2" fmla="*/ 7804341 w 9966359"/>
                <a:gd name="connsiteY2" fmla="*/ 166624 h 181273"/>
                <a:gd name="connsiteX3" fmla="*/ 9856278 w 9966359"/>
                <a:gd name="connsiteY3" fmla="*/ 77724 h 181273"/>
                <a:gd name="connsiteX4" fmla="*/ 9966359 w 9966359"/>
                <a:gd name="connsiteY4" fmla="*/ 15494 h 181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6359" h="181273">
                  <a:moveTo>
                    <a:pt x="0" y="0"/>
                  </a:moveTo>
                  <a:cubicBezTo>
                    <a:pt x="2082376" y="119848"/>
                    <a:pt x="3636322" y="138098"/>
                    <a:pt x="4937045" y="165869"/>
                  </a:cubicBezTo>
                  <a:cubicBezTo>
                    <a:pt x="6237768" y="193640"/>
                    <a:pt x="6984469" y="177505"/>
                    <a:pt x="7804341" y="166624"/>
                  </a:cubicBezTo>
                  <a:lnTo>
                    <a:pt x="9856278" y="77724"/>
                  </a:lnTo>
                  <a:lnTo>
                    <a:pt x="9966359" y="15494"/>
                  </a:lnTo>
                </a:path>
              </a:pathLst>
            </a:custGeom>
            <a:solidFill>
              <a:schemeClr val="bg2"/>
            </a:solidFill>
            <a:ln w="1079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cs typeface="Arial" charset="0"/>
              </a:endParaRPr>
            </a:p>
          </p:txBody>
        </p:sp>
        <p:sp>
          <p:nvSpPr>
            <p:cNvPr id="53" name="Freihandform 52"/>
            <p:cNvSpPr/>
            <p:nvPr userDrawn="1"/>
          </p:nvSpPr>
          <p:spPr bwMode="auto">
            <a:xfrm>
              <a:off x="-3207" y="1466736"/>
              <a:ext cx="9919134" cy="613967"/>
            </a:xfrm>
            <a:custGeom>
              <a:avLst/>
              <a:gdLst>
                <a:gd name="connsiteX0" fmla="*/ 0 w 10039149"/>
                <a:gd name="connsiteY0" fmla="*/ 462013 h 606809"/>
                <a:gd name="connsiteX1" fmla="*/ 1982804 w 10039149"/>
                <a:gd name="connsiteY1" fmla="*/ 558266 h 606809"/>
                <a:gd name="connsiteX2" fmla="*/ 5130265 w 10039149"/>
                <a:gd name="connsiteY2" fmla="*/ 596767 h 606809"/>
                <a:gd name="connsiteX3" fmla="*/ 8268101 w 10039149"/>
                <a:gd name="connsiteY3" fmla="*/ 375386 h 606809"/>
                <a:gd name="connsiteX4" fmla="*/ 10039149 w 10039149"/>
                <a:gd name="connsiteY4" fmla="*/ 0 h 606809"/>
                <a:gd name="connsiteX0" fmla="*/ 0 w 9924849"/>
                <a:gd name="connsiteY0" fmla="*/ 500113 h 606061"/>
                <a:gd name="connsiteX1" fmla="*/ 1868504 w 9924849"/>
                <a:gd name="connsiteY1" fmla="*/ 558266 h 606061"/>
                <a:gd name="connsiteX2" fmla="*/ 5015965 w 9924849"/>
                <a:gd name="connsiteY2" fmla="*/ 596767 h 606061"/>
                <a:gd name="connsiteX3" fmla="*/ 8153801 w 9924849"/>
                <a:gd name="connsiteY3" fmla="*/ 375386 h 606061"/>
                <a:gd name="connsiteX4" fmla="*/ 9924849 w 9924849"/>
                <a:gd name="connsiteY4" fmla="*/ 0 h 606061"/>
                <a:gd name="connsiteX0" fmla="*/ 0 w 9924849"/>
                <a:gd name="connsiteY0" fmla="*/ 500113 h 596993"/>
                <a:gd name="connsiteX1" fmla="*/ 1914224 w 9924849"/>
                <a:gd name="connsiteY1" fmla="*/ 337286 h 596993"/>
                <a:gd name="connsiteX2" fmla="*/ 5015965 w 9924849"/>
                <a:gd name="connsiteY2" fmla="*/ 596767 h 596993"/>
                <a:gd name="connsiteX3" fmla="*/ 8153801 w 9924849"/>
                <a:gd name="connsiteY3" fmla="*/ 375386 h 596993"/>
                <a:gd name="connsiteX4" fmla="*/ 9924849 w 9924849"/>
                <a:gd name="connsiteY4" fmla="*/ 0 h 596993"/>
                <a:gd name="connsiteX0" fmla="*/ 0 w 9924849"/>
                <a:gd name="connsiteY0" fmla="*/ 500113 h 611578"/>
                <a:gd name="connsiteX1" fmla="*/ 1883744 w 9924849"/>
                <a:gd name="connsiteY1" fmla="*/ 581126 h 611578"/>
                <a:gd name="connsiteX2" fmla="*/ 5015965 w 9924849"/>
                <a:gd name="connsiteY2" fmla="*/ 596767 h 611578"/>
                <a:gd name="connsiteX3" fmla="*/ 8153801 w 9924849"/>
                <a:gd name="connsiteY3" fmla="*/ 375386 h 611578"/>
                <a:gd name="connsiteX4" fmla="*/ 9924849 w 9924849"/>
                <a:gd name="connsiteY4" fmla="*/ 0 h 611578"/>
                <a:gd name="connsiteX0" fmla="*/ 0 w 9924849"/>
                <a:gd name="connsiteY0" fmla="*/ 500113 h 616107"/>
                <a:gd name="connsiteX1" fmla="*/ 1991694 w 9924849"/>
                <a:gd name="connsiteY1" fmla="*/ 593826 h 616107"/>
                <a:gd name="connsiteX2" fmla="*/ 5015965 w 9924849"/>
                <a:gd name="connsiteY2" fmla="*/ 596767 h 616107"/>
                <a:gd name="connsiteX3" fmla="*/ 8153801 w 9924849"/>
                <a:gd name="connsiteY3" fmla="*/ 375386 h 616107"/>
                <a:gd name="connsiteX4" fmla="*/ 9924849 w 9924849"/>
                <a:gd name="connsiteY4" fmla="*/ 0 h 616107"/>
                <a:gd name="connsiteX0" fmla="*/ 0 w 9924849"/>
                <a:gd name="connsiteY0" fmla="*/ 500113 h 605106"/>
                <a:gd name="connsiteX1" fmla="*/ 1991694 w 9924849"/>
                <a:gd name="connsiteY1" fmla="*/ 593826 h 605106"/>
                <a:gd name="connsiteX2" fmla="*/ 5015965 w 9924849"/>
                <a:gd name="connsiteY2" fmla="*/ 596767 h 605106"/>
                <a:gd name="connsiteX3" fmla="*/ 6461158 w 9924849"/>
                <a:gd name="connsiteY3" fmla="*/ 533514 h 605106"/>
                <a:gd name="connsiteX4" fmla="*/ 8153801 w 9924849"/>
                <a:gd name="connsiteY4" fmla="*/ 375386 h 605106"/>
                <a:gd name="connsiteX5" fmla="*/ 9924849 w 9924849"/>
                <a:gd name="connsiteY5" fmla="*/ 0 h 605106"/>
                <a:gd name="connsiteX0" fmla="*/ 0 w 9924849"/>
                <a:gd name="connsiteY0" fmla="*/ 500113 h 613967"/>
                <a:gd name="connsiteX1" fmla="*/ 1991694 w 9924849"/>
                <a:gd name="connsiteY1" fmla="*/ 593826 h 613967"/>
                <a:gd name="connsiteX2" fmla="*/ 4609565 w 9924849"/>
                <a:gd name="connsiteY2" fmla="*/ 609467 h 613967"/>
                <a:gd name="connsiteX3" fmla="*/ 6461158 w 9924849"/>
                <a:gd name="connsiteY3" fmla="*/ 533514 h 613967"/>
                <a:gd name="connsiteX4" fmla="*/ 8153801 w 9924849"/>
                <a:gd name="connsiteY4" fmla="*/ 375386 h 613967"/>
                <a:gd name="connsiteX5" fmla="*/ 9924849 w 9924849"/>
                <a:gd name="connsiteY5" fmla="*/ 0 h 613967"/>
                <a:gd name="connsiteX0" fmla="*/ 0 w 9924849"/>
                <a:gd name="connsiteY0" fmla="*/ 500113 h 613967"/>
                <a:gd name="connsiteX1" fmla="*/ 1991694 w 9924849"/>
                <a:gd name="connsiteY1" fmla="*/ 593826 h 613967"/>
                <a:gd name="connsiteX2" fmla="*/ 4609565 w 9924849"/>
                <a:gd name="connsiteY2" fmla="*/ 609467 h 613967"/>
                <a:gd name="connsiteX3" fmla="*/ 6461158 w 9924849"/>
                <a:gd name="connsiteY3" fmla="*/ 533514 h 613967"/>
                <a:gd name="connsiteX4" fmla="*/ 8261751 w 9924849"/>
                <a:gd name="connsiteY4" fmla="*/ 349986 h 613967"/>
                <a:gd name="connsiteX5" fmla="*/ 9924849 w 9924849"/>
                <a:gd name="connsiteY5" fmla="*/ 0 h 613967"/>
                <a:gd name="connsiteX0" fmla="*/ 0 w 9924849"/>
                <a:gd name="connsiteY0" fmla="*/ 500113 h 613967"/>
                <a:gd name="connsiteX1" fmla="*/ 1991694 w 9924849"/>
                <a:gd name="connsiteY1" fmla="*/ 593826 h 613967"/>
                <a:gd name="connsiteX2" fmla="*/ 4609565 w 9924849"/>
                <a:gd name="connsiteY2" fmla="*/ 609467 h 613967"/>
                <a:gd name="connsiteX3" fmla="*/ 6461158 w 9924849"/>
                <a:gd name="connsiteY3" fmla="*/ 533514 h 613967"/>
                <a:gd name="connsiteX4" fmla="*/ 8261751 w 9924849"/>
                <a:gd name="connsiteY4" fmla="*/ 349986 h 613967"/>
                <a:gd name="connsiteX5" fmla="*/ 9924849 w 9924849"/>
                <a:gd name="connsiteY5" fmla="*/ 0 h 613967"/>
                <a:gd name="connsiteX0" fmla="*/ 0 w 9917229"/>
                <a:gd name="connsiteY0" fmla="*/ 522973 h 636827"/>
                <a:gd name="connsiteX1" fmla="*/ 1991694 w 9917229"/>
                <a:gd name="connsiteY1" fmla="*/ 616686 h 636827"/>
                <a:gd name="connsiteX2" fmla="*/ 4609565 w 9917229"/>
                <a:gd name="connsiteY2" fmla="*/ 632327 h 636827"/>
                <a:gd name="connsiteX3" fmla="*/ 6461158 w 9917229"/>
                <a:gd name="connsiteY3" fmla="*/ 556374 h 636827"/>
                <a:gd name="connsiteX4" fmla="*/ 8261751 w 9917229"/>
                <a:gd name="connsiteY4" fmla="*/ 372846 h 636827"/>
                <a:gd name="connsiteX5" fmla="*/ 9917229 w 9917229"/>
                <a:gd name="connsiteY5" fmla="*/ 0 h 636827"/>
                <a:gd name="connsiteX0" fmla="*/ 0 w 9909609"/>
                <a:gd name="connsiteY0" fmla="*/ 500113 h 613967"/>
                <a:gd name="connsiteX1" fmla="*/ 1991694 w 9909609"/>
                <a:gd name="connsiteY1" fmla="*/ 593826 h 613967"/>
                <a:gd name="connsiteX2" fmla="*/ 4609565 w 9909609"/>
                <a:gd name="connsiteY2" fmla="*/ 609467 h 613967"/>
                <a:gd name="connsiteX3" fmla="*/ 6461158 w 9909609"/>
                <a:gd name="connsiteY3" fmla="*/ 533514 h 613967"/>
                <a:gd name="connsiteX4" fmla="*/ 8261751 w 9909609"/>
                <a:gd name="connsiteY4" fmla="*/ 349986 h 613967"/>
                <a:gd name="connsiteX5" fmla="*/ 9909609 w 9909609"/>
                <a:gd name="connsiteY5" fmla="*/ 0 h 613967"/>
                <a:gd name="connsiteX0" fmla="*/ 0 w 9909609"/>
                <a:gd name="connsiteY0" fmla="*/ 484873 h 598727"/>
                <a:gd name="connsiteX1" fmla="*/ 1991694 w 9909609"/>
                <a:gd name="connsiteY1" fmla="*/ 578586 h 598727"/>
                <a:gd name="connsiteX2" fmla="*/ 4609565 w 9909609"/>
                <a:gd name="connsiteY2" fmla="*/ 594227 h 598727"/>
                <a:gd name="connsiteX3" fmla="*/ 6461158 w 9909609"/>
                <a:gd name="connsiteY3" fmla="*/ 518274 h 598727"/>
                <a:gd name="connsiteX4" fmla="*/ 8261751 w 9909609"/>
                <a:gd name="connsiteY4" fmla="*/ 334746 h 598727"/>
                <a:gd name="connsiteX5" fmla="*/ 9909609 w 9909609"/>
                <a:gd name="connsiteY5" fmla="*/ 0 h 598727"/>
                <a:gd name="connsiteX0" fmla="*/ 0 w 9909609"/>
                <a:gd name="connsiteY0" fmla="*/ 500113 h 613967"/>
                <a:gd name="connsiteX1" fmla="*/ 1991694 w 9909609"/>
                <a:gd name="connsiteY1" fmla="*/ 593826 h 613967"/>
                <a:gd name="connsiteX2" fmla="*/ 4609565 w 9909609"/>
                <a:gd name="connsiteY2" fmla="*/ 609467 h 613967"/>
                <a:gd name="connsiteX3" fmla="*/ 6461158 w 9909609"/>
                <a:gd name="connsiteY3" fmla="*/ 533514 h 613967"/>
                <a:gd name="connsiteX4" fmla="*/ 8261751 w 9909609"/>
                <a:gd name="connsiteY4" fmla="*/ 349986 h 613967"/>
                <a:gd name="connsiteX5" fmla="*/ 9909609 w 9909609"/>
                <a:gd name="connsiteY5" fmla="*/ 0 h 613967"/>
                <a:gd name="connsiteX0" fmla="*/ 0 w 9919134"/>
                <a:gd name="connsiteY0" fmla="*/ 500113 h 613967"/>
                <a:gd name="connsiteX1" fmla="*/ 1991694 w 9919134"/>
                <a:gd name="connsiteY1" fmla="*/ 593826 h 613967"/>
                <a:gd name="connsiteX2" fmla="*/ 4609565 w 9919134"/>
                <a:gd name="connsiteY2" fmla="*/ 609467 h 613967"/>
                <a:gd name="connsiteX3" fmla="*/ 6461158 w 9919134"/>
                <a:gd name="connsiteY3" fmla="*/ 533514 h 613967"/>
                <a:gd name="connsiteX4" fmla="*/ 8261751 w 9919134"/>
                <a:gd name="connsiteY4" fmla="*/ 349986 h 613967"/>
                <a:gd name="connsiteX5" fmla="*/ 9919134 w 9919134"/>
                <a:gd name="connsiteY5" fmla="*/ 0 h 61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9134" h="613967">
                  <a:moveTo>
                    <a:pt x="0" y="500113"/>
                  </a:moveTo>
                  <a:cubicBezTo>
                    <a:pt x="563880" y="537010"/>
                    <a:pt x="1223433" y="575600"/>
                    <a:pt x="1991694" y="593826"/>
                  </a:cubicBezTo>
                  <a:cubicBezTo>
                    <a:pt x="2759955" y="612052"/>
                    <a:pt x="3864654" y="619519"/>
                    <a:pt x="4609565" y="609467"/>
                  </a:cubicBezTo>
                  <a:cubicBezTo>
                    <a:pt x="5354476" y="599415"/>
                    <a:pt x="5938185" y="570411"/>
                    <a:pt x="6461158" y="533514"/>
                  </a:cubicBezTo>
                  <a:cubicBezTo>
                    <a:pt x="6984131" y="496617"/>
                    <a:pt x="7684469" y="435730"/>
                    <a:pt x="8261751" y="349986"/>
                  </a:cubicBezTo>
                  <a:cubicBezTo>
                    <a:pt x="9060848" y="218775"/>
                    <a:pt x="9442683" y="137962"/>
                    <a:pt x="9919134" y="0"/>
                  </a:cubicBezTo>
                </a:path>
              </a:pathLst>
            </a:custGeom>
            <a:noFill/>
            <a:ln w="1079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cs typeface="Arial" charset="0"/>
              </a:endParaRPr>
            </a:p>
          </p:txBody>
        </p:sp>
        <p:sp>
          <p:nvSpPr>
            <p:cNvPr id="54" name="Freihandform 53"/>
            <p:cNvSpPr/>
            <p:nvPr userDrawn="1"/>
          </p:nvSpPr>
          <p:spPr bwMode="auto">
            <a:xfrm>
              <a:off x="-5274" y="1932015"/>
              <a:ext cx="9922825" cy="139621"/>
            </a:xfrm>
            <a:custGeom>
              <a:avLst/>
              <a:gdLst>
                <a:gd name="connsiteX0" fmla="*/ 0 w 10039149"/>
                <a:gd name="connsiteY0" fmla="*/ 462013 h 606809"/>
                <a:gd name="connsiteX1" fmla="*/ 1982804 w 10039149"/>
                <a:gd name="connsiteY1" fmla="*/ 558266 h 606809"/>
                <a:gd name="connsiteX2" fmla="*/ 5130265 w 10039149"/>
                <a:gd name="connsiteY2" fmla="*/ 596767 h 606809"/>
                <a:gd name="connsiteX3" fmla="*/ 8268101 w 10039149"/>
                <a:gd name="connsiteY3" fmla="*/ 375386 h 606809"/>
                <a:gd name="connsiteX4" fmla="*/ 10039149 w 10039149"/>
                <a:gd name="connsiteY4" fmla="*/ 0 h 606809"/>
                <a:gd name="connsiteX0" fmla="*/ 0 w 9924849"/>
                <a:gd name="connsiteY0" fmla="*/ 500113 h 606061"/>
                <a:gd name="connsiteX1" fmla="*/ 1868504 w 9924849"/>
                <a:gd name="connsiteY1" fmla="*/ 558266 h 606061"/>
                <a:gd name="connsiteX2" fmla="*/ 5015965 w 9924849"/>
                <a:gd name="connsiteY2" fmla="*/ 596767 h 606061"/>
                <a:gd name="connsiteX3" fmla="*/ 8153801 w 9924849"/>
                <a:gd name="connsiteY3" fmla="*/ 375386 h 606061"/>
                <a:gd name="connsiteX4" fmla="*/ 9924849 w 9924849"/>
                <a:gd name="connsiteY4" fmla="*/ 0 h 606061"/>
                <a:gd name="connsiteX0" fmla="*/ 0 w 9924849"/>
                <a:gd name="connsiteY0" fmla="*/ 500113 h 596993"/>
                <a:gd name="connsiteX1" fmla="*/ 1914224 w 9924849"/>
                <a:gd name="connsiteY1" fmla="*/ 337286 h 596993"/>
                <a:gd name="connsiteX2" fmla="*/ 5015965 w 9924849"/>
                <a:gd name="connsiteY2" fmla="*/ 596767 h 596993"/>
                <a:gd name="connsiteX3" fmla="*/ 8153801 w 9924849"/>
                <a:gd name="connsiteY3" fmla="*/ 375386 h 596993"/>
                <a:gd name="connsiteX4" fmla="*/ 9924849 w 9924849"/>
                <a:gd name="connsiteY4" fmla="*/ 0 h 596993"/>
                <a:gd name="connsiteX0" fmla="*/ 0 w 9924849"/>
                <a:gd name="connsiteY0" fmla="*/ 500113 h 611578"/>
                <a:gd name="connsiteX1" fmla="*/ 1883744 w 9924849"/>
                <a:gd name="connsiteY1" fmla="*/ 581126 h 611578"/>
                <a:gd name="connsiteX2" fmla="*/ 5015965 w 9924849"/>
                <a:gd name="connsiteY2" fmla="*/ 596767 h 611578"/>
                <a:gd name="connsiteX3" fmla="*/ 8153801 w 9924849"/>
                <a:gd name="connsiteY3" fmla="*/ 375386 h 611578"/>
                <a:gd name="connsiteX4" fmla="*/ 9924849 w 9924849"/>
                <a:gd name="connsiteY4" fmla="*/ 0 h 611578"/>
                <a:gd name="connsiteX0" fmla="*/ 0 w 9924849"/>
                <a:gd name="connsiteY0" fmla="*/ 500113 h 600927"/>
                <a:gd name="connsiteX1" fmla="*/ 1883744 w 9924849"/>
                <a:gd name="connsiteY1" fmla="*/ 581126 h 600927"/>
                <a:gd name="connsiteX2" fmla="*/ 5015965 w 9924849"/>
                <a:gd name="connsiteY2" fmla="*/ 596767 h 600927"/>
                <a:gd name="connsiteX3" fmla="*/ 8009021 w 9924849"/>
                <a:gd name="connsiteY3" fmla="*/ 520166 h 600927"/>
                <a:gd name="connsiteX4" fmla="*/ 9924849 w 9924849"/>
                <a:gd name="connsiteY4" fmla="*/ 0 h 600927"/>
                <a:gd name="connsiteX0" fmla="*/ 0 w 9879129"/>
                <a:gd name="connsiteY0" fmla="*/ 35293 h 136107"/>
                <a:gd name="connsiteX1" fmla="*/ 1883744 w 9879129"/>
                <a:gd name="connsiteY1" fmla="*/ 116306 h 136107"/>
                <a:gd name="connsiteX2" fmla="*/ 5015965 w 9879129"/>
                <a:gd name="connsiteY2" fmla="*/ 131947 h 136107"/>
                <a:gd name="connsiteX3" fmla="*/ 8009021 w 9879129"/>
                <a:gd name="connsiteY3" fmla="*/ 55346 h 136107"/>
                <a:gd name="connsiteX4" fmla="*/ 9879129 w 9879129"/>
                <a:gd name="connsiteY4" fmla="*/ 0 h 136107"/>
                <a:gd name="connsiteX0" fmla="*/ 0 w 9879129"/>
                <a:gd name="connsiteY0" fmla="*/ 35293 h 136107"/>
                <a:gd name="connsiteX1" fmla="*/ 1883744 w 9879129"/>
                <a:gd name="connsiteY1" fmla="*/ 116306 h 136107"/>
                <a:gd name="connsiteX2" fmla="*/ 5015965 w 9879129"/>
                <a:gd name="connsiteY2" fmla="*/ 131947 h 136107"/>
                <a:gd name="connsiteX3" fmla="*/ 8009021 w 9879129"/>
                <a:gd name="connsiteY3" fmla="*/ 55346 h 136107"/>
                <a:gd name="connsiteX4" fmla="*/ 9879129 w 9879129"/>
                <a:gd name="connsiteY4" fmla="*/ 0 h 136107"/>
                <a:gd name="connsiteX0" fmla="*/ 0 w 9879129"/>
                <a:gd name="connsiteY0" fmla="*/ 35293 h 133376"/>
                <a:gd name="connsiteX1" fmla="*/ 1883744 w 9879129"/>
                <a:gd name="connsiteY1" fmla="*/ 116306 h 133376"/>
                <a:gd name="connsiteX2" fmla="*/ 5015965 w 9879129"/>
                <a:gd name="connsiteY2" fmla="*/ 131947 h 133376"/>
                <a:gd name="connsiteX3" fmla="*/ 8009021 w 9879129"/>
                <a:gd name="connsiteY3" fmla="*/ 93446 h 133376"/>
                <a:gd name="connsiteX4" fmla="*/ 9879129 w 9879129"/>
                <a:gd name="connsiteY4" fmla="*/ 0 h 133376"/>
                <a:gd name="connsiteX0" fmla="*/ 0 w 9879129"/>
                <a:gd name="connsiteY0" fmla="*/ 35293 h 131947"/>
                <a:gd name="connsiteX1" fmla="*/ 1883744 w 9879129"/>
                <a:gd name="connsiteY1" fmla="*/ 70586 h 131947"/>
                <a:gd name="connsiteX2" fmla="*/ 5015965 w 9879129"/>
                <a:gd name="connsiteY2" fmla="*/ 131947 h 131947"/>
                <a:gd name="connsiteX3" fmla="*/ 8009021 w 9879129"/>
                <a:gd name="connsiteY3" fmla="*/ 93446 h 131947"/>
                <a:gd name="connsiteX4" fmla="*/ 9879129 w 9879129"/>
                <a:gd name="connsiteY4" fmla="*/ 0 h 131947"/>
                <a:gd name="connsiteX0" fmla="*/ 0 w 9879129"/>
                <a:gd name="connsiteY0" fmla="*/ 35293 h 131947"/>
                <a:gd name="connsiteX1" fmla="*/ 1883744 w 9879129"/>
                <a:gd name="connsiteY1" fmla="*/ 70586 h 131947"/>
                <a:gd name="connsiteX2" fmla="*/ 5015965 w 9879129"/>
                <a:gd name="connsiteY2" fmla="*/ 131947 h 131947"/>
                <a:gd name="connsiteX3" fmla="*/ 8009021 w 9879129"/>
                <a:gd name="connsiteY3" fmla="*/ 93446 h 131947"/>
                <a:gd name="connsiteX4" fmla="*/ 9879129 w 9879129"/>
                <a:gd name="connsiteY4" fmla="*/ 0 h 131947"/>
                <a:gd name="connsiteX0" fmla="*/ 0 w 9879129"/>
                <a:gd name="connsiteY0" fmla="*/ 35293 h 131947"/>
                <a:gd name="connsiteX1" fmla="*/ 1883744 w 9879129"/>
                <a:gd name="connsiteY1" fmla="*/ 70586 h 131947"/>
                <a:gd name="connsiteX2" fmla="*/ 5015965 w 9879129"/>
                <a:gd name="connsiteY2" fmla="*/ 131947 h 131947"/>
                <a:gd name="connsiteX3" fmla="*/ 8009021 w 9879129"/>
                <a:gd name="connsiteY3" fmla="*/ 93446 h 131947"/>
                <a:gd name="connsiteX4" fmla="*/ 9879129 w 9879129"/>
                <a:gd name="connsiteY4" fmla="*/ 0 h 131947"/>
                <a:gd name="connsiteX0" fmla="*/ 0 w 9879129"/>
                <a:gd name="connsiteY0" fmla="*/ 35293 h 131947"/>
                <a:gd name="connsiteX1" fmla="*/ 1883744 w 9879129"/>
                <a:gd name="connsiteY1" fmla="*/ 70586 h 131947"/>
                <a:gd name="connsiteX2" fmla="*/ 5015965 w 9879129"/>
                <a:gd name="connsiteY2" fmla="*/ 131947 h 131947"/>
                <a:gd name="connsiteX3" fmla="*/ 8009021 w 9879129"/>
                <a:gd name="connsiteY3" fmla="*/ 93446 h 131947"/>
                <a:gd name="connsiteX4" fmla="*/ 9879129 w 9879129"/>
                <a:gd name="connsiteY4" fmla="*/ 0 h 131947"/>
                <a:gd name="connsiteX0" fmla="*/ 0 w 9879129"/>
                <a:gd name="connsiteY0" fmla="*/ 35293 h 132092"/>
                <a:gd name="connsiteX1" fmla="*/ 1883744 w 9879129"/>
                <a:gd name="connsiteY1" fmla="*/ 70586 h 132092"/>
                <a:gd name="connsiteX2" fmla="*/ 5015965 w 9879129"/>
                <a:gd name="connsiteY2" fmla="*/ 131947 h 132092"/>
                <a:gd name="connsiteX3" fmla="*/ 8009021 w 9879129"/>
                <a:gd name="connsiteY3" fmla="*/ 93446 h 132092"/>
                <a:gd name="connsiteX4" fmla="*/ 9879129 w 9879129"/>
                <a:gd name="connsiteY4" fmla="*/ 0 h 132092"/>
                <a:gd name="connsiteX0" fmla="*/ 0 w 9879129"/>
                <a:gd name="connsiteY0" fmla="*/ 35293 h 132001"/>
                <a:gd name="connsiteX1" fmla="*/ 1888480 w 9879129"/>
                <a:gd name="connsiteY1" fmla="*/ 84873 h 132001"/>
                <a:gd name="connsiteX2" fmla="*/ 5015965 w 9879129"/>
                <a:gd name="connsiteY2" fmla="*/ 131947 h 132001"/>
                <a:gd name="connsiteX3" fmla="*/ 8009021 w 9879129"/>
                <a:gd name="connsiteY3" fmla="*/ 93446 h 132001"/>
                <a:gd name="connsiteX4" fmla="*/ 9879129 w 9879129"/>
                <a:gd name="connsiteY4" fmla="*/ 0 h 132001"/>
                <a:gd name="connsiteX0" fmla="*/ 0 w 9871554"/>
                <a:gd name="connsiteY0" fmla="*/ 42913 h 139621"/>
                <a:gd name="connsiteX1" fmla="*/ 1888480 w 9871554"/>
                <a:gd name="connsiteY1" fmla="*/ 92493 h 139621"/>
                <a:gd name="connsiteX2" fmla="*/ 5015965 w 9871554"/>
                <a:gd name="connsiteY2" fmla="*/ 139567 h 139621"/>
                <a:gd name="connsiteX3" fmla="*/ 8009021 w 9871554"/>
                <a:gd name="connsiteY3" fmla="*/ 101066 h 139621"/>
                <a:gd name="connsiteX4" fmla="*/ 9871554 w 9871554"/>
                <a:gd name="connsiteY4" fmla="*/ 0 h 139621"/>
                <a:gd name="connsiteX0" fmla="*/ 0 w 9858927"/>
                <a:gd name="connsiteY0" fmla="*/ 42913 h 139621"/>
                <a:gd name="connsiteX1" fmla="*/ 1875853 w 9858927"/>
                <a:gd name="connsiteY1" fmla="*/ 92493 h 139621"/>
                <a:gd name="connsiteX2" fmla="*/ 5003338 w 9858927"/>
                <a:gd name="connsiteY2" fmla="*/ 139567 h 139621"/>
                <a:gd name="connsiteX3" fmla="*/ 7996394 w 9858927"/>
                <a:gd name="connsiteY3" fmla="*/ 101066 h 139621"/>
                <a:gd name="connsiteX4" fmla="*/ 9858927 w 9858927"/>
                <a:gd name="connsiteY4" fmla="*/ 0 h 139621"/>
                <a:gd name="connsiteX0" fmla="*/ 0 w 9866030"/>
                <a:gd name="connsiteY0" fmla="*/ 42913 h 139621"/>
                <a:gd name="connsiteX1" fmla="*/ 1882956 w 9866030"/>
                <a:gd name="connsiteY1" fmla="*/ 92493 h 139621"/>
                <a:gd name="connsiteX2" fmla="*/ 5010441 w 9866030"/>
                <a:gd name="connsiteY2" fmla="*/ 139567 h 139621"/>
                <a:gd name="connsiteX3" fmla="*/ 8003497 w 9866030"/>
                <a:gd name="connsiteY3" fmla="*/ 101066 h 139621"/>
                <a:gd name="connsiteX4" fmla="*/ 9866030 w 9866030"/>
                <a:gd name="connsiteY4" fmla="*/ 0 h 139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6030" h="139621">
                  <a:moveTo>
                    <a:pt x="0" y="42913"/>
                  </a:moveTo>
                  <a:cubicBezTo>
                    <a:pt x="563880" y="79810"/>
                    <a:pt x="1047883" y="76384"/>
                    <a:pt x="1882956" y="92493"/>
                  </a:cubicBezTo>
                  <a:lnTo>
                    <a:pt x="5010441" y="139567"/>
                  </a:lnTo>
                  <a:cubicBezTo>
                    <a:pt x="6030531" y="140996"/>
                    <a:pt x="7005812" y="113900"/>
                    <a:pt x="8003497" y="101066"/>
                  </a:cubicBezTo>
                  <a:cubicBezTo>
                    <a:pt x="8814024" y="79075"/>
                    <a:pt x="9359099" y="31282"/>
                    <a:pt x="9866030" y="0"/>
                  </a:cubicBezTo>
                </a:path>
              </a:pathLst>
            </a:custGeom>
            <a:noFill/>
            <a:ln w="1079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cs typeface="Arial" charset="0"/>
              </a:endParaRPr>
            </a:p>
          </p:txBody>
        </p:sp>
      </p:grpSp>
    </p:spTree>
    <p:extLst>
      <p:ext uri="{BB962C8B-B14F-4D97-AF65-F5344CB8AC3E}">
        <p14:creationId xmlns:p14="http://schemas.microsoft.com/office/powerpoint/2010/main" val="1423384932"/>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KB_Title_02">
    <p:spTree>
      <p:nvGrpSpPr>
        <p:cNvPr id="1" name=""/>
        <p:cNvGrpSpPr/>
        <p:nvPr/>
      </p:nvGrpSpPr>
      <p:grpSpPr>
        <a:xfrm>
          <a:off x="0" y="0"/>
          <a:ext cx="0" cy="0"/>
          <a:chOff x="0" y="0"/>
          <a:chExt cx="0" cy="0"/>
        </a:xfrm>
      </p:grpSpPr>
      <p:pic>
        <p:nvPicPr>
          <p:cNvPr id="14" name="Picture 13" descr="Titel_Report_KB2010_QuadratischeVersionLOW"/>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977" r="5727"/>
          <a:stretch/>
        </p:blipFill>
        <p:spPr bwMode="auto">
          <a:xfrm>
            <a:off x="4567604" y="2052637"/>
            <a:ext cx="4576397" cy="4536000"/>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p:cNvSpPr>
            <a:spLocks noGrp="1"/>
          </p:cNvSpPr>
          <p:nvPr>
            <p:ph type="subTitle" idx="1"/>
          </p:nvPr>
        </p:nvSpPr>
        <p:spPr>
          <a:xfrm>
            <a:off x="142893" y="2617167"/>
            <a:ext cx="4424711" cy="523220"/>
          </a:xfrm>
        </p:spPr>
        <p:txBody>
          <a:bodyPr/>
          <a:lstStyle>
            <a:lvl1pPr marL="0" indent="0" algn="l">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a:p>
        </p:txBody>
      </p:sp>
      <p:sp>
        <p:nvSpPr>
          <p:cNvPr id="17" name="Rechteck 16"/>
          <p:cNvSpPr/>
          <p:nvPr/>
        </p:nvSpPr>
        <p:spPr>
          <a:xfrm>
            <a:off x="-8792" y="6581776"/>
            <a:ext cx="9152792" cy="276225"/>
          </a:xfrm>
          <a:prstGeom prst="rect">
            <a:avLst/>
          </a:prstGeom>
          <a:solidFill>
            <a:srgbClr val="BFBFB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sz="1400">
              <a:solidFill>
                <a:schemeClr val="tx2"/>
              </a:solidFill>
            </a:endParaRPr>
          </a:p>
        </p:txBody>
      </p:sp>
      <p:pic>
        <p:nvPicPr>
          <p:cNvPr id="18" name="Picture 92"/>
          <p:cNvPicPr>
            <a:picLocks noChangeAspect="1" noChangeArrowheads="1"/>
          </p:cNvPicPr>
          <p:nvPr/>
        </p:nvPicPr>
        <p:blipFill>
          <a:blip r:embed="rId3" cstate="print">
            <a:extLst>
              <a:ext uri="{28A0092B-C50C-407E-A947-70E740481C1C}">
                <a14:useLocalDpi xmlns:a14="http://schemas.microsoft.com/office/drawing/2010/main" val="0"/>
              </a:ext>
            </a:extLst>
          </a:blip>
          <a:srcRect l="19418" t="54170" r="68147" b="35352"/>
          <a:stretch>
            <a:fillRect/>
          </a:stretch>
        </p:blipFill>
        <p:spPr bwMode="auto">
          <a:xfrm>
            <a:off x="266701" y="6581776"/>
            <a:ext cx="378069"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8"/>
          <p:cNvSpPr txBox="1">
            <a:spLocks noChangeArrowheads="1"/>
          </p:cNvSpPr>
          <p:nvPr/>
        </p:nvSpPr>
        <p:spPr bwMode="auto">
          <a:xfrm>
            <a:off x="753208" y="6668555"/>
            <a:ext cx="955390" cy="116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4C536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spAutoFit/>
          </a:bodyPr>
          <a:lstStyle/>
          <a:p>
            <a:pPr algn="l">
              <a:lnSpc>
                <a:spcPct val="95000"/>
              </a:lnSpc>
            </a:pPr>
            <a:r>
              <a:rPr lang="de-DE" sz="800" dirty="0">
                <a:solidFill>
                  <a:srgbClr val="000000"/>
                </a:solidFill>
              </a:rPr>
              <a:t>Knorr-Bremse Group</a:t>
            </a:r>
          </a:p>
        </p:txBody>
      </p:sp>
      <p:pic>
        <p:nvPicPr>
          <p:cNvPr id="23" name="Picture 5" descr="\\xp-rechner\LACIE (L)\Selbständigkeit 2007\KB-Media\KB_Logo_right_rg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96234" y="179948"/>
            <a:ext cx="1900800" cy="363458"/>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24"/>
          <p:cNvSpPr>
            <a:spLocks noGrp="1"/>
          </p:cNvSpPr>
          <p:nvPr>
            <p:ph type="title"/>
          </p:nvPr>
        </p:nvSpPr>
        <p:spPr/>
        <p:txBody>
          <a:bodyPr/>
          <a:lstStyle/>
          <a:p>
            <a:r>
              <a:rPr lang="it-IT"/>
              <a:t>Fare clic per modificare lo stile del titolo</a:t>
            </a:r>
            <a:endParaRPr lang="en-US"/>
          </a:p>
        </p:txBody>
      </p:sp>
      <p:grpSp>
        <p:nvGrpSpPr>
          <p:cNvPr id="34" name="Gruppieren 33"/>
          <p:cNvGrpSpPr/>
          <p:nvPr/>
        </p:nvGrpSpPr>
        <p:grpSpPr>
          <a:xfrm>
            <a:off x="-6478" y="1466737"/>
            <a:ext cx="9252676" cy="732313"/>
            <a:chOff x="-7018" y="1466736"/>
            <a:chExt cx="10023732" cy="732313"/>
          </a:xfrm>
        </p:grpSpPr>
        <p:sp>
          <p:nvSpPr>
            <p:cNvPr id="43" name="Freihandform 42"/>
            <p:cNvSpPr/>
            <p:nvPr userDrawn="1"/>
          </p:nvSpPr>
          <p:spPr bwMode="auto">
            <a:xfrm>
              <a:off x="-7018" y="2017776"/>
              <a:ext cx="10023732" cy="181273"/>
            </a:xfrm>
            <a:custGeom>
              <a:avLst/>
              <a:gdLst>
                <a:gd name="connsiteX0" fmla="*/ 0 w 10039149"/>
                <a:gd name="connsiteY0" fmla="*/ 462013 h 606809"/>
                <a:gd name="connsiteX1" fmla="*/ 1982804 w 10039149"/>
                <a:gd name="connsiteY1" fmla="*/ 558266 h 606809"/>
                <a:gd name="connsiteX2" fmla="*/ 5130265 w 10039149"/>
                <a:gd name="connsiteY2" fmla="*/ 596767 h 606809"/>
                <a:gd name="connsiteX3" fmla="*/ 8268101 w 10039149"/>
                <a:gd name="connsiteY3" fmla="*/ 375386 h 606809"/>
                <a:gd name="connsiteX4" fmla="*/ 10039149 w 10039149"/>
                <a:gd name="connsiteY4" fmla="*/ 0 h 606809"/>
                <a:gd name="connsiteX0" fmla="*/ 0 w 9924849"/>
                <a:gd name="connsiteY0" fmla="*/ 500113 h 606061"/>
                <a:gd name="connsiteX1" fmla="*/ 1868504 w 9924849"/>
                <a:gd name="connsiteY1" fmla="*/ 558266 h 606061"/>
                <a:gd name="connsiteX2" fmla="*/ 5015965 w 9924849"/>
                <a:gd name="connsiteY2" fmla="*/ 596767 h 606061"/>
                <a:gd name="connsiteX3" fmla="*/ 8153801 w 9924849"/>
                <a:gd name="connsiteY3" fmla="*/ 375386 h 606061"/>
                <a:gd name="connsiteX4" fmla="*/ 9924849 w 9924849"/>
                <a:gd name="connsiteY4" fmla="*/ 0 h 606061"/>
                <a:gd name="connsiteX0" fmla="*/ 0 w 9924849"/>
                <a:gd name="connsiteY0" fmla="*/ 500113 h 596993"/>
                <a:gd name="connsiteX1" fmla="*/ 1914224 w 9924849"/>
                <a:gd name="connsiteY1" fmla="*/ 337286 h 596993"/>
                <a:gd name="connsiteX2" fmla="*/ 5015965 w 9924849"/>
                <a:gd name="connsiteY2" fmla="*/ 596767 h 596993"/>
                <a:gd name="connsiteX3" fmla="*/ 8153801 w 9924849"/>
                <a:gd name="connsiteY3" fmla="*/ 375386 h 596993"/>
                <a:gd name="connsiteX4" fmla="*/ 9924849 w 9924849"/>
                <a:gd name="connsiteY4" fmla="*/ 0 h 596993"/>
                <a:gd name="connsiteX0" fmla="*/ 0 w 9924849"/>
                <a:gd name="connsiteY0" fmla="*/ 500113 h 611578"/>
                <a:gd name="connsiteX1" fmla="*/ 1883744 w 9924849"/>
                <a:gd name="connsiteY1" fmla="*/ 581126 h 611578"/>
                <a:gd name="connsiteX2" fmla="*/ 5015965 w 9924849"/>
                <a:gd name="connsiteY2" fmla="*/ 596767 h 611578"/>
                <a:gd name="connsiteX3" fmla="*/ 8153801 w 9924849"/>
                <a:gd name="connsiteY3" fmla="*/ 375386 h 611578"/>
                <a:gd name="connsiteX4" fmla="*/ 9924849 w 9924849"/>
                <a:gd name="connsiteY4" fmla="*/ 0 h 611578"/>
                <a:gd name="connsiteX0" fmla="*/ 0 w 9924849"/>
                <a:gd name="connsiteY0" fmla="*/ 500113 h 600927"/>
                <a:gd name="connsiteX1" fmla="*/ 1883744 w 9924849"/>
                <a:gd name="connsiteY1" fmla="*/ 581126 h 600927"/>
                <a:gd name="connsiteX2" fmla="*/ 5015965 w 9924849"/>
                <a:gd name="connsiteY2" fmla="*/ 596767 h 600927"/>
                <a:gd name="connsiteX3" fmla="*/ 8009021 w 9924849"/>
                <a:gd name="connsiteY3" fmla="*/ 520166 h 600927"/>
                <a:gd name="connsiteX4" fmla="*/ 9924849 w 9924849"/>
                <a:gd name="connsiteY4" fmla="*/ 0 h 600927"/>
                <a:gd name="connsiteX0" fmla="*/ 0 w 9879129"/>
                <a:gd name="connsiteY0" fmla="*/ 35293 h 136107"/>
                <a:gd name="connsiteX1" fmla="*/ 1883744 w 9879129"/>
                <a:gd name="connsiteY1" fmla="*/ 116306 h 136107"/>
                <a:gd name="connsiteX2" fmla="*/ 5015965 w 9879129"/>
                <a:gd name="connsiteY2" fmla="*/ 131947 h 136107"/>
                <a:gd name="connsiteX3" fmla="*/ 8009021 w 9879129"/>
                <a:gd name="connsiteY3" fmla="*/ 55346 h 136107"/>
                <a:gd name="connsiteX4" fmla="*/ 9879129 w 9879129"/>
                <a:gd name="connsiteY4" fmla="*/ 0 h 136107"/>
                <a:gd name="connsiteX0" fmla="*/ 0 w 9879129"/>
                <a:gd name="connsiteY0" fmla="*/ 35293 h 136107"/>
                <a:gd name="connsiteX1" fmla="*/ 1883744 w 9879129"/>
                <a:gd name="connsiteY1" fmla="*/ 116306 h 136107"/>
                <a:gd name="connsiteX2" fmla="*/ 5015965 w 9879129"/>
                <a:gd name="connsiteY2" fmla="*/ 131947 h 136107"/>
                <a:gd name="connsiteX3" fmla="*/ 8009021 w 9879129"/>
                <a:gd name="connsiteY3" fmla="*/ 55346 h 136107"/>
                <a:gd name="connsiteX4" fmla="*/ 9879129 w 9879129"/>
                <a:gd name="connsiteY4" fmla="*/ 0 h 136107"/>
                <a:gd name="connsiteX0" fmla="*/ 0 w 9879129"/>
                <a:gd name="connsiteY0" fmla="*/ 35293 h 133376"/>
                <a:gd name="connsiteX1" fmla="*/ 1883744 w 9879129"/>
                <a:gd name="connsiteY1" fmla="*/ 116306 h 133376"/>
                <a:gd name="connsiteX2" fmla="*/ 5015965 w 9879129"/>
                <a:gd name="connsiteY2" fmla="*/ 131947 h 133376"/>
                <a:gd name="connsiteX3" fmla="*/ 8009021 w 9879129"/>
                <a:gd name="connsiteY3" fmla="*/ 93446 h 133376"/>
                <a:gd name="connsiteX4" fmla="*/ 9879129 w 9879129"/>
                <a:gd name="connsiteY4" fmla="*/ 0 h 133376"/>
                <a:gd name="connsiteX0" fmla="*/ 0 w 9879129"/>
                <a:gd name="connsiteY0" fmla="*/ 35293 h 131947"/>
                <a:gd name="connsiteX1" fmla="*/ 1883744 w 9879129"/>
                <a:gd name="connsiteY1" fmla="*/ 70586 h 131947"/>
                <a:gd name="connsiteX2" fmla="*/ 5015965 w 9879129"/>
                <a:gd name="connsiteY2" fmla="*/ 131947 h 131947"/>
                <a:gd name="connsiteX3" fmla="*/ 8009021 w 9879129"/>
                <a:gd name="connsiteY3" fmla="*/ 93446 h 131947"/>
                <a:gd name="connsiteX4" fmla="*/ 9879129 w 9879129"/>
                <a:gd name="connsiteY4" fmla="*/ 0 h 131947"/>
                <a:gd name="connsiteX0" fmla="*/ 0 w 9879129"/>
                <a:gd name="connsiteY0" fmla="*/ 35293 h 139166"/>
                <a:gd name="connsiteX1" fmla="*/ 1845862 w 9879129"/>
                <a:gd name="connsiteY1" fmla="*/ 139166 h 139166"/>
                <a:gd name="connsiteX2" fmla="*/ 5015965 w 9879129"/>
                <a:gd name="connsiteY2" fmla="*/ 131947 h 139166"/>
                <a:gd name="connsiteX3" fmla="*/ 8009021 w 9879129"/>
                <a:gd name="connsiteY3" fmla="*/ 93446 h 139166"/>
                <a:gd name="connsiteX4" fmla="*/ 9879129 w 9879129"/>
                <a:gd name="connsiteY4" fmla="*/ 0 h 139166"/>
                <a:gd name="connsiteX0" fmla="*/ 0 w 9879129"/>
                <a:gd name="connsiteY0" fmla="*/ 35293 h 223387"/>
                <a:gd name="connsiteX1" fmla="*/ 1845862 w 9879129"/>
                <a:gd name="connsiteY1" fmla="*/ 139166 h 223387"/>
                <a:gd name="connsiteX2" fmla="*/ 5015966 w 9879129"/>
                <a:gd name="connsiteY2" fmla="*/ 223387 h 223387"/>
                <a:gd name="connsiteX3" fmla="*/ 8009021 w 9879129"/>
                <a:gd name="connsiteY3" fmla="*/ 93446 h 223387"/>
                <a:gd name="connsiteX4" fmla="*/ 9879129 w 9879129"/>
                <a:gd name="connsiteY4" fmla="*/ 0 h 223387"/>
                <a:gd name="connsiteX0" fmla="*/ 0 w 9879129"/>
                <a:gd name="connsiteY0" fmla="*/ 35293 h 229522"/>
                <a:gd name="connsiteX1" fmla="*/ 1845862 w 9879129"/>
                <a:gd name="connsiteY1" fmla="*/ 139166 h 229522"/>
                <a:gd name="connsiteX2" fmla="*/ 5015966 w 9879129"/>
                <a:gd name="connsiteY2" fmla="*/ 223387 h 229522"/>
                <a:gd name="connsiteX3" fmla="*/ 8016598 w 9879129"/>
                <a:gd name="connsiteY3" fmla="*/ 222986 h 229522"/>
                <a:gd name="connsiteX4" fmla="*/ 9879129 w 9879129"/>
                <a:gd name="connsiteY4" fmla="*/ 0 h 229522"/>
                <a:gd name="connsiteX0" fmla="*/ 0 w 9879130"/>
                <a:gd name="connsiteY0" fmla="*/ 0 h 197600"/>
                <a:gd name="connsiteX1" fmla="*/ 1845862 w 9879130"/>
                <a:gd name="connsiteY1" fmla="*/ 103873 h 197600"/>
                <a:gd name="connsiteX2" fmla="*/ 5015966 w 9879130"/>
                <a:gd name="connsiteY2" fmla="*/ 188094 h 197600"/>
                <a:gd name="connsiteX3" fmla="*/ 8016598 w 9879130"/>
                <a:gd name="connsiteY3" fmla="*/ 187693 h 197600"/>
                <a:gd name="connsiteX4" fmla="*/ 9879130 w 9879130"/>
                <a:gd name="connsiteY4" fmla="*/ 117107 h 197600"/>
                <a:gd name="connsiteX0" fmla="*/ 0 w 10364020"/>
                <a:gd name="connsiteY0" fmla="*/ 0 h 198521"/>
                <a:gd name="connsiteX1" fmla="*/ 1845862 w 10364020"/>
                <a:gd name="connsiteY1" fmla="*/ 103873 h 198521"/>
                <a:gd name="connsiteX2" fmla="*/ 5015966 w 10364020"/>
                <a:gd name="connsiteY2" fmla="*/ 188094 h 198521"/>
                <a:gd name="connsiteX3" fmla="*/ 8016598 w 10364020"/>
                <a:gd name="connsiteY3" fmla="*/ 187693 h 198521"/>
                <a:gd name="connsiteX4" fmla="*/ 10364020 w 10364020"/>
                <a:gd name="connsiteY4" fmla="*/ 101867 h 198521"/>
                <a:gd name="connsiteX0" fmla="*/ 0 w 9879131"/>
                <a:gd name="connsiteY0" fmla="*/ 0 h 198521"/>
                <a:gd name="connsiteX1" fmla="*/ 1845862 w 9879131"/>
                <a:gd name="connsiteY1" fmla="*/ 103873 h 198521"/>
                <a:gd name="connsiteX2" fmla="*/ 5015966 w 9879131"/>
                <a:gd name="connsiteY2" fmla="*/ 188094 h 198521"/>
                <a:gd name="connsiteX3" fmla="*/ 8016598 w 9879131"/>
                <a:gd name="connsiteY3" fmla="*/ 187693 h 198521"/>
                <a:gd name="connsiteX4" fmla="*/ 9879131 w 9879131"/>
                <a:gd name="connsiteY4" fmla="*/ 124727 h 198521"/>
                <a:gd name="connsiteX0" fmla="*/ 0 w 10164361"/>
                <a:gd name="connsiteY0" fmla="*/ 0 h 198521"/>
                <a:gd name="connsiteX1" fmla="*/ 1845862 w 10164361"/>
                <a:gd name="connsiteY1" fmla="*/ 103873 h 198521"/>
                <a:gd name="connsiteX2" fmla="*/ 5015966 w 10164361"/>
                <a:gd name="connsiteY2" fmla="*/ 188094 h 198521"/>
                <a:gd name="connsiteX3" fmla="*/ 8016598 w 10164361"/>
                <a:gd name="connsiteY3" fmla="*/ 187693 h 198521"/>
                <a:gd name="connsiteX4" fmla="*/ 10164361 w 10164361"/>
                <a:gd name="connsiteY4" fmla="*/ 106797 h 198521"/>
                <a:gd name="connsiteX0" fmla="*/ 0 w 10164361"/>
                <a:gd name="connsiteY0" fmla="*/ 0 h 198375"/>
                <a:gd name="connsiteX1" fmla="*/ 1845862 w 10164361"/>
                <a:gd name="connsiteY1" fmla="*/ 103873 h 198375"/>
                <a:gd name="connsiteX2" fmla="*/ 5015966 w 10164361"/>
                <a:gd name="connsiteY2" fmla="*/ 188094 h 198375"/>
                <a:gd name="connsiteX3" fmla="*/ 8016598 w 10164361"/>
                <a:gd name="connsiteY3" fmla="*/ 187693 h 198375"/>
                <a:gd name="connsiteX4" fmla="*/ 9883019 w 10164361"/>
                <a:gd name="connsiteY4" fmla="*/ 122174 h 198375"/>
                <a:gd name="connsiteX5" fmla="*/ 10164361 w 10164361"/>
                <a:gd name="connsiteY5" fmla="*/ 106797 h 198375"/>
                <a:gd name="connsiteX0" fmla="*/ 0 w 10164362"/>
                <a:gd name="connsiteY0" fmla="*/ 0 h 198375"/>
                <a:gd name="connsiteX1" fmla="*/ 1845862 w 10164362"/>
                <a:gd name="connsiteY1" fmla="*/ 103873 h 198375"/>
                <a:gd name="connsiteX2" fmla="*/ 5015966 w 10164362"/>
                <a:gd name="connsiteY2" fmla="*/ 188094 h 198375"/>
                <a:gd name="connsiteX3" fmla="*/ 8016598 w 10164362"/>
                <a:gd name="connsiteY3" fmla="*/ 187693 h 198375"/>
                <a:gd name="connsiteX4" fmla="*/ 9883019 w 10164362"/>
                <a:gd name="connsiteY4" fmla="*/ 122174 h 198375"/>
                <a:gd name="connsiteX5" fmla="*/ 10164362 w 10164362"/>
                <a:gd name="connsiteY5" fmla="*/ 44044 h 198375"/>
                <a:gd name="connsiteX0" fmla="*/ 0 w 10140686"/>
                <a:gd name="connsiteY0" fmla="*/ 0 h 198375"/>
                <a:gd name="connsiteX1" fmla="*/ 1845862 w 10140686"/>
                <a:gd name="connsiteY1" fmla="*/ 103873 h 198375"/>
                <a:gd name="connsiteX2" fmla="*/ 5015966 w 10140686"/>
                <a:gd name="connsiteY2" fmla="*/ 188094 h 198375"/>
                <a:gd name="connsiteX3" fmla="*/ 8016598 w 10140686"/>
                <a:gd name="connsiteY3" fmla="*/ 187693 h 198375"/>
                <a:gd name="connsiteX4" fmla="*/ 9883019 w 10140686"/>
                <a:gd name="connsiteY4" fmla="*/ 122174 h 198375"/>
                <a:gd name="connsiteX5" fmla="*/ 10140686 w 10140686"/>
                <a:gd name="connsiteY5" fmla="*/ 72619 h 198375"/>
                <a:gd name="connsiteX0" fmla="*/ 0 w 10140686"/>
                <a:gd name="connsiteY0" fmla="*/ 0 h 198375"/>
                <a:gd name="connsiteX1" fmla="*/ 1845862 w 10140686"/>
                <a:gd name="connsiteY1" fmla="*/ 103873 h 198375"/>
                <a:gd name="connsiteX2" fmla="*/ 5015966 w 10140686"/>
                <a:gd name="connsiteY2" fmla="*/ 188094 h 198375"/>
                <a:gd name="connsiteX3" fmla="*/ 8016598 w 10140686"/>
                <a:gd name="connsiteY3" fmla="*/ 187693 h 198375"/>
                <a:gd name="connsiteX4" fmla="*/ 9883019 w 10140686"/>
                <a:gd name="connsiteY4" fmla="*/ 122174 h 198375"/>
                <a:gd name="connsiteX5" fmla="*/ 10140686 w 10140686"/>
                <a:gd name="connsiteY5" fmla="*/ 101194 h 198375"/>
                <a:gd name="connsiteX0" fmla="*/ 0 w 10081870"/>
                <a:gd name="connsiteY0" fmla="*/ 0 h 198375"/>
                <a:gd name="connsiteX1" fmla="*/ 1845862 w 10081870"/>
                <a:gd name="connsiteY1" fmla="*/ 103873 h 198375"/>
                <a:gd name="connsiteX2" fmla="*/ 5015966 w 10081870"/>
                <a:gd name="connsiteY2" fmla="*/ 188094 h 198375"/>
                <a:gd name="connsiteX3" fmla="*/ 8016598 w 10081870"/>
                <a:gd name="connsiteY3" fmla="*/ 187693 h 198375"/>
                <a:gd name="connsiteX4" fmla="*/ 9883019 w 10081870"/>
                <a:gd name="connsiteY4" fmla="*/ 122174 h 198375"/>
                <a:gd name="connsiteX5" fmla="*/ 10045981 w 10081870"/>
                <a:gd name="connsiteY5" fmla="*/ 77381 h 198375"/>
                <a:gd name="connsiteX0" fmla="*/ 0 w 10081870"/>
                <a:gd name="connsiteY0" fmla="*/ 0 h 199401"/>
                <a:gd name="connsiteX1" fmla="*/ 1845862 w 10081870"/>
                <a:gd name="connsiteY1" fmla="*/ 87998 h 199401"/>
                <a:gd name="connsiteX2" fmla="*/ 5015966 w 10081870"/>
                <a:gd name="connsiteY2" fmla="*/ 188094 h 199401"/>
                <a:gd name="connsiteX3" fmla="*/ 8016598 w 10081870"/>
                <a:gd name="connsiteY3" fmla="*/ 187693 h 199401"/>
                <a:gd name="connsiteX4" fmla="*/ 9883019 w 10081870"/>
                <a:gd name="connsiteY4" fmla="*/ 122174 h 199401"/>
                <a:gd name="connsiteX5" fmla="*/ 10045981 w 10081870"/>
                <a:gd name="connsiteY5" fmla="*/ 77381 h 199401"/>
                <a:gd name="connsiteX0" fmla="*/ 0 w 10081870"/>
                <a:gd name="connsiteY0" fmla="*/ 0 h 205498"/>
                <a:gd name="connsiteX1" fmla="*/ 5015966 w 10081870"/>
                <a:gd name="connsiteY1" fmla="*/ 188094 h 205498"/>
                <a:gd name="connsiteX2" fmla="*/ 8016598 w 10081870"/>
                <a:gd name="connsiteY2" fmla="*/ 187693 h 205498"/>
                <a:gd name="connsiteX3" fmla="*/ 9883019 w 10081870"/>
                <a:gd name="connsiteY3" fmla="*/ 122174 h 205498"/>
                <a:gd name="connsiteX4" fmla="*/ 10045981 w 10081870"/>
                <a:gd name="connsiteY4" fmla="*/ 77381 h 205498"/>
                <a:gd name="connsiteX0" fmla="*/ 0 w 10081870"/>
                <a:gd name="connsiteY0" fmla="*/ 0 h 205498"/>
                <a:gd name="connsiteX1" fmla="*/ 5015966 w 10081870"/>
                <a:gd name="connsiteY1" fmla="*/ 188094 h 205498"/>
                <a:gd name="connsiteX2" fmla="*/ 8016598 w 10081870"/>
                <a:gd name="connsiteY2" fmla="*/ 187693 h 205498"/>
                <a:gd name="connsiteX3" fmla="*/ 9883019 w 10081870"/>
                <a:gd name="connsiteY3" fmla="*/ 122174 h 205498"/>
                <a:gd name="connsiteX4" fmla="*/ 10045981 w 10081870"/>
                <a:gd name="connsiteY4" fmla="*/ 77381 h 205498"/>
                <a:gd name="connsiteX0" fmla="*/ 0 w 10081870"/>
                <a:gd name="connsiteY0" fmla="*/ 0 h 205498"/>
                <a:gd name="connsiteX1" fmla="*/ 5015966 w 10081870"/>
                <a:gd name="connsiteY1" fmla="*/ 188094 h 205498"/>
                <a:gd name="connsiteX2" fmla="*/ 8016598 w 10081870"/>
                <a:gd name="connsiteY2" fmla="*/ 187693 h 205498"/>
                <a:gd name="connsiteX3" fmla="*/ 9883019 w 10081870"/>
                <a:gd name="connsiteY3" fmla="*/ 122174 h 205498"/>
                <a:gd name="connsiteX4" fmla="*/ 10045981 w 10081870"/>
                <a:gd name="connsiteY4" fmla="*/ 77381 h 205498"/>
                <a:gd name="connsiteX0" fmla="*/ 0 w 10081870"/>
                <a:gd name="connsiteY0" fmla="*/ 0 h 195216"/>
                <a:gd name="connsiteX1" fmla="*/ 4937045 w 10081870"/>
                <a:gd name="connsiteY1" fmla="*/ 165869 h 195216"/>
                <a:gd name="connsiteX2" fmla="*/ 8016598 w 10081870"/>
                <a:gd name="connsiteY2" fmla="*/ 187693 h 195216"/>
                <a:gd name="connsiteX3" fmla="*/ 9883019 w 10081870"/>
                <a:gd name="connsiteY3" fmla="*/ 122174 h 195216"/>
                <a:gd name="connsiteX4" fmla="*/ 10045981 w 10081870"/>
                <a:gd name="connsiteY4" fmla="*/ 77381 h 195216"/>
                <a:gd name="connsiteX0" fmla="*/ 0 w 10081870"/>
                <a:gd name="connsiteY0" fmla="*/ 0 h 187693"/>
                <a:gd name="connsiteX1" fmla="*/ 4937045 w 10081870"/>
                <a:gd name="connsiteY1" fmla="*/ 165869 h 187693"/>
                <a:gd name="connsiteX2" fmla="*/ 8016598 w 10081870"/>
                <a:gd name="connsiteY2" fmla="*/ 187693 h 187693"/>
                <a:gd name="connsiteX3" fmla="*/ 9883019 w 10081870"/>
                <a:gd name="connsiteY3" fmla="*/ 122174 h 187693"/>
                <a:gd name="connsiteX4" fmla="*/ 10045981 w 10081870"/>
                <a:gd name="connsiteY4" fmla="*/ 77381 h 187693"/>
                <a:gd name="connsiteX0" fmla="*/ 0 w 10081870"/>
                <a:gd name="connsiteY0" fmla="*/ 0 h 187693"/>
                <a:gd name="connsiteX1" fmla="*/ 4937045 w 10081870"/>
                <a:gd name="connsiteY1" fmla="*/ 165869 h 187693"/>
                <a:gd name="connsiteX2" fmla="*/ 8016598 w 10081870"/>
                <a:gd name="connsiteY2" fmla="*/ 187693 h 187693"/>
                <a:gd name="connsiteX3" fmla="*/ 9883019 w 10081870"/>
                <a:gd name="connsiteY3" fmla="*/ 84074 h 187693"/>
                <a:gd name="connsiteX4" fmla="*/ 10045981 w 10081870"/>
                <a:gd name="connsiteY4" fmla="*/ 77381 h 187693"/>
                <a:gd name="connsiteX0" fmla="*/ 0 w 10081870"/>
                <a:gd name="connsiteY0" fmla="*/ 0 h 165869"/>
                <a:gd name="connsiteX1" fmla="*/ 4937045 w 10081870"/>
                <a:gd name="connsiteY1" fmla="*/ 165869 h 165869"/>
                <a:gd name="connsiteX2" fmla="*/ 9883019 w 10081870"/>
                <a:gd name="connsiteY2" fmla="*/ 84074 h 165869"/>
                <a:gd name="connsiteX3" fmla="*/ 10045981 w 10081870"/>
                <a:gd name="connsiteY3" fmla="*/ 77381 h 165869"/>
                <a:gd name="connsiteX0" fmla="*/ 0 w 10081870"/>
                <a:gd name="connsiteY0" fmla="*/ 0 h 177415"/>
                <a:gd name="connsiteX1" fmla="*/ 4937045 w 10081870"/>
                <a:gd name="connsiteY1" fmla="*/ 165869 h 177415"/>
                <a:gd name="connsiteX2" fmla="*/ 7798027 w 10081870"/>
                <a:gd name="connsiteY2" fmla="*/ 153924 h 177415"/>
                <a:gd name="connsiteX3" fmla="*/ 9883019 w 10081870"/>
                <a:gd name="connsiteY3" fmla="*/ 84074 h 177415"/>
                <a:gd name="connsiteX4" fmla="*/ 10045981 w 10081870"/>
                <a:gd name="connsiteY4" fmla="*/ 77381 h 177415"/>
                <a:gd name="connsiteX0" fmla="*/ 0 w 10081870"/>
                <a:gd name="connsiteY0" fmla="*/ 0 h 182413"/>
                <a:gd name="connsiteX1" fmla="*/ 4937045 w 10081870"/>
                <a:gd name="connsiteY1" fmla="*/ 165869 h 182413"/>
                <a:gd name="connsiteX2" fmla="*/ 7804341 w 10081870"/>
                <a:gd name="connsiteY2" fmla="*/ 166624 h 182413"/>
                <a:gd name="connsiteX3" fmla="*/ 9883019 w 10081870"/>
                <a:gd name="connsiteY3" fmla="*/ 84074 h 182413"/>
                <a:gd name="connsiteX4" fmla="*/ 10045981 w 10081870"/>
                <a:gd name="connsiteY4" fmla="*/ 77381 h 182413"/>
                <a:gd name="connsiteX0" fmla="*/ 0 w 10062951"/>
                <a:gd name="connsiteY0" fmla="*/ 11520 h 193933"/>
                <a:gd name="connsiteX1" fmla="*/ 4937045 w 10062951"/>
                <a:gd name="connsiteY1" fmla="*/ 177389 h 193933"/>
                <a:gd name="connsiteX2" fmla="*/ 7804341 w 10062951"/>
                <a:gd name="connsiteY2" fmla="*/ 178144 h 193933"/>
                <a:gd name="connsiteX3" fmla="*/ 9883019 w 10062951"/>
                <a:gd name="connsiteY3" fmla="*/ 95594 h 193933"/>
                <a:gd name="connsiteX4" fmla="*/ 9995471 w 10062951"/>
                <a:gd name="connsiteY4" fmla="*/ 1 h 193933"/>
                <a:gd name="connsiteX0" fmla="*/ 0 w 10060841"/>
                <a:gd name="connsiteY0" fmla="*/ 0 h 182413"/>
                <a:gd name="connsiteX1" fmla="*/ 4937045 w 10060841"/>
                <a:gd name="connsiteY1" fmla="*/ 165869 h 182413"/>
                <a:gd name="connsiteX2" fmla="*/ 7804341 w 10060841"/>
                <a:gd name="connsiteY2" fmla="*/ 166624 h 182413"/>
                <a:gd name="connsiteX3" fmla="*/ 9883019 w 10060841"/>
                <a:gd name="connsiteY3" fmla="*/ 84074 h 182413"/>
                <a:gd name="connsiteX4" fmla="*/ 9989157 w 10060841"/>
                <a:gd name="connsiteY4" fmla="*/ 32931 h 182413"/>
                <a:gd name="connsiteX0" fmla="*/ 0 w 9883019"/>
                <a:gd name="connsiteY0" fmla="*/ 0 h 182413"/>
                <a:gd name="connsiteX1" fmla="*/ 4937045 w 9883019"/>
                <a:gd name="connsiteY1" fmla="*/ 165869 h 182413"/>
                <a:gd name="connsiteX2" fmla="*/ 7804341 w 9883019"/>
                <a:gd name="connsiteY2" fmla="*/ 166624 h 182413"/>
                <a:gd name="connsiteX3" fmla="*/ 9883019 w 9883019"/>
                <a:gd name="connsiteY3" fmla="*/ 84074 h 182413"/>
                <a:gd name="connsiteX0" fmla="*/ 0 w 10337602"/>
                <a:gd name="connsiteY0" fmla="*/ 0 h 182413"/>
                <a:gd name="connsiteX1" fmla="*/ 4937045 w 10337602"/>
                <a:gd name="connsiteY1" fmla="*/ 165869 h 182413"/>
                <a:gd name="connsiteX2" fmla="*/ 7804341 w 10337602"/>
                <a:gd name="connsiteY2" fmla="*/ 166624 h 182413"/>
                <a:gd name="connsiteX3" fmla="*/ 10337602 w 10337602"/>
                <a:gd name="connsiteY3" fmla="*/ 76454 h 182413"/>
                <a:gd name="connsiteX0" fmla="*/ 0 w 9898172"/>
                <a:gd name="connsiteY0" fmla="*/ 0 h 182413"/>
                <a:gd name="connsiteX1" fmla="*/ 4937045 w 9898172"/>
                <a:gd name="connsiteY1" fmla="*/ 165869 h 182413"/>
                <a:gd name="connsiteX2" fmla="*/ 7804341 w 9898172"/>
                <a:gd name="connsiteY2" fmla="*/ 166624 h 182413"/>
                <a:gd name="connsiteX3" fmla="*/ 9898172 w 9898172"/>
                <a:gd name="connsiteY3" fmla="*/ 99314 h 182413"/>
                <a:gd name="connsiteX0" fmla="*/ 0 w 10413366"/>
                <a:gd name="connsiteY0" fmla="*/ 0 h 182413"/>
                <a:gd name="connsiteX1" fmla="*/ 4937045 w 10413366"/>
                <a:gd name="connsiteY1" fmla="*/ 165869 h 182413"/>
                <a:gd name="connsiteX2" fmla="*/ 7804341 w 10413366"/>
                <a:gd name="connsiteY2" fmla="*/ 166624 h 182413"/>
                <a:gd name="connsiteX3" fmla="*/ 10413366 w 10413366"/>
                <a:gd name="connsiteY3" fmla="*/ 84074 h 182413"/>
                <a:gd name="connsiteX0" fmla="*/ 0 w 10413366"/>
                <a:gd name="connsiteY0" fmla="*/ 0 h 181273"/>
                <a:gd name="connsiteX1" fmla="*/ 4937045 w 10413366"/>
                <a:gd name="connsiteY1" fmla="*/ 165869 h 181273"/>
                <a:gd name="connsiteX2" fmla="*/ 7804341 w 10413366"/>
                <a:gd name="connsiteY2" fmla="*/ 166624 h 181273"/>
                <a:gd name="connsiteX3" fmla="*/ 9863855 w 10413366"/>
                <a:gd name="connsiteY3" fmla="*/ 100584 h 181273"/>
                <a:gd name="connsiteX4" fmla="*/ 10413366 w 10413366"/>
                <a:gd name="connsiteY4" fmla="*/ 84074 h 181273"/>
                <a:gd name="connsiteX0" fmla="*/ 0 w 9966359"/>
                <a:gd name="connsiteY0" fmla="*/ 0 h 181273"/>
                <a:gd name="connsiteX1" fmla="*/ 4937045 w 9966359"/>
                <a:gd name="connsiteY1" fmla="*/ 165869 h 181273"/>
                <a:gd name="connsiteX2" fmla="*/ 7804341 w 9966359"/>
                <a:gd name="connsiteY2" fmla="*/ 166624 h 181273"/>
                <a:gd name="connsiteX3" fmla="*/ 9863855 w 9966359"/>
                <a:gd name="connsiteY3" fmla="*/ 100584 h 181273"/>
                <a:gd name="connsiteX4" fmla="*/ 9966359 w 9966359"/>
                <a:gd name="connsiteY4" fmla="*/ 15494 h 181273"/>
                <a:gd name="connsiteX0" fmla="*/ 0 w 9966359"/>
                <a:gd name="connsiteY0" fmla="*/ 0 h 181273"/>
                <a:gd name="connsiteX1" fmla="*/ 4937045 w 9966359"/>
                <a:gd name="connsiteY1" fmla="*/ 165869 h 181273"/>
                <a:gd name="connsiteX2" fmla="*/ 7804341 w 9966359"/>
                <a:gd name="connsiteY2" fmla="*/ 166624 h 181273"/>
                <a:gd name="connsiteX3" fmla="*/ 9856278 w 9966359"/>
                <a:gd name="connsiteY3" fmla="*/ 77724 h 181273"/>
                <a:gd name="connsiteX4" fmla="*/ 9966359 w 9966359"/>
                <a:gd name="connsiteY4" fmla="*/ 15494 h 181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6359" h="181273">
                  <a:moveTo>
                    <a:pt x="0" y="0"/>
                  </a:moveTo>
                  <a:cubicBezTo>
                    <a:pt x="2082376" y="119848"/>
                    <a:pt x="3636322" y="138098"/>
                    <a:pt x="4937045" y="165869"/>
                  </a:cubicBezTo>
                  <a:cubicBezTo>
                    <a:pt x="6237768" y="193640"/>
                    <a:pt x="6984469" y="177505"/>
                    <a:pt x="7804341" y="166624"/>
                  </a:cubicBezTo>
                  <a:lnTo>
                    <a:pt x="9856278" y="77724"/>
                  </a:lnTo>
                  <a:lnTo>
                    <a:pt x="9966359" y="15494"/>
                  </a:lnTo>
                </a:path>
              </a:pathLst>
            </a:custGeom>
            <a:solidFill>
              <a:schemeClr val="bg2"/>
            </a:solidFill>
            <a:ln w="1079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cs typeface="Arial" charset="0"/>
              </a:endParaRPr>
            </a:p>
          </p:txBody>
        </p:sp>
        <p:sp>
          <p:nvSpPr>
            <p:cNvPr id="44" name="Freihandform 43"/>
            <p:cNvSpPr/>
            <p:nvPr userDrawn="1"/>
          </p:nvSpPr>
          <p:spPr bwMode="auto">
            <a:xfrm>
              <a:off x="-3207" y="1466736"/>
              <a:ext cx="9919134" cy="613967"/>
            </a:xfrm>
            <a:custGeom>
              <a:avLst/>
              <a:gdLst>
                <a:gd name="connsiteX0" fmla="*/ 0 w 10039149"/>
                <a:gd name="connsiteY0" fmla="*/ 462013 h 606809"/>
                <a:gd name="connsiteX1" fmla="*/ 1982804 w 10039149"/>
                <a:gd name="connsiteY1" fmla="*/ 558266 h 606809"/>
                <a:gd name="connsiteX2" fmla="*/ 5130265 w 10039149"/>
                <a:gd name="connsiteY2" fmla="*/ 596767 h 606809"/>
                <a:gd name="connsiteX3" fmla="*/ 8268101 w 10039149"/>
                <a:gd name="connsiteY3" fmla="*/ 375386 h 606809"/>
                <a:gd name="connsiteX4" fmla="*/ 10039149 w 10039149"/>
                <a:gd name="connsiteY4" fmla="*/ 0 h 606809"/>
                <a:gd name="connsiteX0" fmla="*/ 0 w 9924849"/>
                <a:gd name="connsiteY0" fmla="*/ 500113 h 606061"/>
                <a:gd name="connsiteX1" fmla="*/ 1868504 w 9924849"/>
                <a:gd name="connsiteY1" fmla="*/ 558266 h 606061"/>
                <a:gd name="connsiteX2" fmla="*/ 5015965 w 9924849"/>
                <a:gd name="connsiteY2" fmla="*/ 596767 h 606061"/>
                <a:gd name="connsiteX3" fmla="*/ 8153801 w 9924849"/>
                <a:gd name="connsiteY3" fmla="*/ 375386 h 606061"/>
                <a:gd name="connsiteX4" fmla="*/ 9924849 w 9924849"/>
                <a:gd name="connsiteY4" fmla="*/ 0 h 606061"/>
                <a:gd name="connsiteX0" fmla="*/ 0 w 9924849"/>
                <a:gd name="connsiteY0" fmla="*/ 500113 h 596993"/>
                <a:gd name="connsiteX1" fmla="*/ 1914224 w 9924849"/>
                <a:gd name="connsiteY1" fmla="*/ 337286 h 596993"/>
                <a:gd name="connsiteX2" fmla="*/ 5015965 w 9924849"/>
                <a:gd name="connsiteY2" fmla="*/ 596767 h 596993"/>
                <a:gd name="connsiteX3" fmla="*/ 8153801 w 9924849"/>
                <a:gd name="connsiteY3" fmla="*/ 375386 h 596993"/>
                <a:gd name="connsiteX4" fmla="*/ 9924849 w 9924849"/>
                <a:gd name="connsiteY4" fmla="*/ 0 h 596993"/>
                <a:gd name="connsiteX0" fmla="*/ 0 w 9924849"/>
                <a:gd name="connsiteY0" fmla="*/ 500113 h 611578"/>
                <a:gd name="connsiteX1" fmla="*/ 1883744 w 9924849"/>
                <a:gd name="connsiteY1" fmla="*/ 581126 h 611578"/>
                <a:gd name="connsiteX2" fmla="*/ 5015965 w 9924849"/>
                <a:gd name="connsiteY2" fmla="*/ 596767 h 611578"/>
                <a:gd name="connsiteX3" fmla="*/ 8153801 w 9924849"/>
                <a:gd name="connsiteY3" fmla="*/ 375386 h 611578"/>
                <a:gd name="connsiteX4" fmla="*/ 9924849 w 9924849"/>
                <a:gd name="connsiteY4" fmla="*/ 0 h 611578"/>
                <a:gd name="connsiteX0" fmla="*/ 0 w 9924849"/>
                <a:gd name="connsiteY0" fmla="*/ 500113 h 616107"/>
                <a:gd name="connsiteX1" fmla="*/ 1991694 w 9924849"/>
                <a:gd name="connsiteY1" fmla="*/ 593826 h 616107"/>
                <a:gd name="connsiteX2" fmla="*/ 5015965 w 9924849"/>
                <a:gd name="connsiteY2" fmla="*/ 596767 h 616107"/>
                <a:gd name="connsiteX3" fmla="*/ 8153801 w 9924849"/>
                <a:gd name="connsiteY3" fmla="*/ 375386 h 616107"/>
                <a:gd name="connsiteX4" fmla="*/ 9924849 w 9924849"/>
                <a:gd name="connsiteY4" fmla="*/ 0 h 616107"/>
                <a:gd name="connsiteX0" fmla="*/ 0 w 9924849"/>
                <a:gd name="connsiteY0" fmla="*/ 500113 h 605106"/>
                <a:gd name="connsiteX1" fmla="*/ 1991694 w 9924849"/>
                <a:gd name="connsiteY1" fmla="*/ 593826 h 605106"/>
                <a:gd name="connsiteX2" fmla="*/ 5015965 w 9924849"/>
                <a:gd name="connsiteY2" fmla="*/ 596767 h 605106"/>
                <a:gd name="connsiteX3" fmla="*/ 6461158 w 9924849"/>
                <a:gd name="connsiteY3" fmla="*/ 533514 h 605106"/>
                <a:gd name="connsiteX4" fmla="*/ 8153801 w 9924849"/>
                <a:gd name="connsiteY4" fmla="*/ 375386 h 605106"/>
                <a:gd name="connsiteX5" fmla="*/ 9924849 w 9924849"/>
                <a:gd name="connsiteY5" fmla="*/ 0 h 605106"/>
                <a:gd name="connsiteX0" fmla="*/ 0 w 9924849"/>
                <a:gd name="connsiteY0" fmla="*/ 500113 h 613967"/>
                <a:gd name="connsiteX1" fmla="*/ 1991694 w 9924849"/>
                <a:gd name="connsiteY1" fmla="*/ 593826 h 613967"/>
                <a:gd name="connsiteX2" fmla="*/ 4609565 w 9924849"/>
                <a:gd name="connsiteY2" fmla="*/ 609467 h 613967"/>
                <a:gd name="connsiteX3" fmla="*/ 6461158 w 9924849"/>
                <a:gd name="connsiteY3" fmla="*/ 533514 h 613967"/>
                <a:gd name="connsiteX4" fmla="*/ 8153801 w 9924849"/>
                <a:gd name="connsiteY4" fmla="*/ 375386 h 613967"/>
                <a:gd name="connsiteX5" fmla="*/ 9924849 w 9924849"/>
                <a:gd name="connsiteY5" fmla="*/ 0 h 613967"/>
                <a:gd name="connsiteX0" fmla="*/ 0 w 9924849"/>
                <a:gd name="connsiteY0" fmla="*/ 500113 h 613967"/>
                <a:gd name="connsiteX1" fmla="*/ 1991694 w 9924849"/>
                <a:gd name="connsiteY1" fmla="*/ 593826 h 613967"/>
                <a:gd name="connsiteX2" fmla="*/ 4609565 w 9924849"/>
                <a:gd name="connsiteY2" fmla="*/ 609467 h 613967"/>
                <a:gd name="connsiteX3" fmla="*/ 6461158 w 9924849"/>
                <a:gd name="connsiteY3" fmla="*/ 533514 h 613967"/>
                <a:gd name="connsiteX4" fmla="*/ 8261751 w 9924849"/>
                <a:gd name="connsiteY4" fmla="*/ 349986 h 613967"/>
                <a:gd name="connsiteX5" fmla="*/ 9924849 w 9924849"/>
                <a:gd name="connsiteY5" fmla="*/ 0 h 613967"/>
                <a:gd name="connsiteX0" fmla="*/ 0 w 9924849"/>
                <a:gd name="connsiteY0" fmla="*/ 500113 h 613967"/>
                <a:gd name="connsiteX1" fmla="*/ 1991694 w 9924849"/>
                <a:gd name="connsiteY1" fmla="*/ 593826 h 613967"/>
                <a:gd name="connsiteX2" fmla="*/ 4609565 w 9924849"/>
                <a:gd name="connsiteY2" fmla="*/ 609467 h 613967"/>
                <a:gd name="connsiteX3" fmla="*/ 6461158 w 9924849"/>
                <a:gd name="connsiteY3" fmla="*/ 533514 h 613967"/>
                <a:gd name="connsiteX4" fmla="*/ 8261751 w 9924849"/>
                <a:gd name="connsiteY4" fmla="*/ 349986 h 613967"/>
                <a:gd name="connsiteX5" fmla="*/ 9924849 w 9924849"/>
                <a:gd name="connsiteY5" fmla="*/ 0 h 613967"/>
                <a:gd name="connsiteX0" fmla="*/ 0 w 9917229"/>
                <a:gd name="connsiteY0" fmla="*/ 522973 h 636827"/>
                <a:gd name="connsiteX1" fmla="*/ 1991694 w 9917229"/>
                <a:gd name="connsiteY1" fmla="*/ 616686 h 636827"/>
                <a:gd name="connsiteX2" fmla="*/ 4609565 w 9917229"/>
                <a:gd name="connsiteY2" fmla="*/ 632327 h 636827"/>
                <a:gd name="connsiteX3" fmla="*/ 6461158 w 9917229"/>
                <a:gd name="connsiteY3" fmla="*/ 556374 h 636827"/>
                <a:gd name="connsiteX4" fmla="*/ 8261751 w 9917229"/>
                <a:gd name="connsiteY4" fmla="*/ 372846 h 636827"/>
                <a:gd name="connsiteX5" fmla="*/ 9917229 w 9917229"/>
                <a:gd name="connsiteY5" fmla="*/ 0 h 636827"/>
                <a:gd name="connsiteX0" fmla="*/ 0 w 9909609"/>
                <a:gd name="connsiteY0" fmla="*/ 500113 h 613967"/>
                <a:gd name="connsiteX1" fmla="*/ 1991694 w 9909609"/>
                <a:gd name="connsiteY1" fmla="*/ 593826 h 613967"/>
                <a:gd name="connsiteX2" fmla="*/ 4609565 w 9909609"/>
                <a:gd name="connsiteY2" fmla="*/ 609467 h 613967"/>
                <a:gd name="connsiteX3" fmla="*/ 6461158 w 9909609"/>
                <a:gd name="connsiteY3" fmla="*/ 533514 h 613967"/>
                <a:gd name="connsiteX4" fmla="*/ 8261751 w 9909609"/>
                <a:gd name="connsiteY4" fmla="*/ 349986 h 613967"/>
                <a:gd name="connsiteX5" fmla="*/ 9909609 w 9909609"/>
                <a:gd name="connsiteY5" fmla="*/ 0 h 613967"/>
                <a:gd name="connsiteX0" fmla="*/ 0 w 9909609"/>
                <a:gd name="connsiteY0" fmla="*/ 484873 h 598727"/>
                <a:gd name="connsiteX1" fmla="*/ 1991694 w 9909609"/>
                <a:gd name="connsiteY1" fmla="*/ 578586 h 598727"/>
                <a:gd name="connsiteX2" fmla="*/ 4609565 w 9909609"/>
                <a:gd name="connsiteY2" fmla="*/ 594227 h 598727"/>
                <a:gd name="connsiteX3" fmla="*/ 6461158 w 9909609"/>
                <a:gd name="connsiteY3" fmla="*/ 518274 h 598727"/>
                <a:gd name="connsiteX4" fmla="*/ 8261751 w 9909609"/>
                <a:gd name="connsiteY4" fmla="*/ 334746 h 598727"/>
                <a:gd name="connsiteX5" fmla="*/ 9909609 w 9909609"/>
                <a:gd name="connsiteY5" fmla="*/ 0 h 598727"/>
                <a:gd name="connsiteX0" fmla="*/ 0 w 9909609"/>
                <a:gd name="connsiteY0" fmla="*/ 500113 h 613967"/>
                <a:gd name="connsiteX1" fmla="*/ 1991694 w 9909609"/>
                <a:gd name="connsiteY1" fmla="*/ 593826 h 613967"/>
                <a:gd name="connsiteX2" fmla="*/ 4609565 w 9909609"/>
                <a:gd name="connsiteY2" fmla="*/ 609467 h 613967"/>
                <a:gd name="connsiteX3" fmla="*/ 6461158 w 9909609"/>
                <a:gd name="connsiteY3" fmla="*/ 533514 h 613967"/>
                <a:gd name="connsiteX4" fmla="*/ 8261751 w 9909609"/>
                <a:gd name="connsiteY4" fmla="*/ 349986 h 613967"/>
                <a:gd name="connsiteX5" fmla="*/ 9909609 w 9909609"/>
                <a:gd name="connsiteY5" fmla="*/ 0 h 613967"/>
                <a:gd name="connsiteX0" fmla="*/ 0 w 9919134"/>
                <a:gd name="connsiteY0" fmla="*/ 500113 h 613967"/>
                <a:gd name="connsiteX1" fmla="*/ 1991694 w 9919134"/>
                <a:gd name="connsiteY1" fmla="*/ 593826 h 613967"/>
                <a:gd name="connsiteX2" fmla="*/ 4609565 w 9919134"/>
                <a:gd name="connsiteY2" fmla="*/ 609467 h 613967"/>
                <a:gd name="connsiteX3" fmla="*/ 6461158 w 9919134"/>
                <a:gd name="connsiteY3" fmla="*/ 533514 h 613967"/>
                <a:gd name="connsiteX4" fmla="*/ 8261751 w 9919134"/>
                <a:gd name="connsiteY4" fmla="*/ 349986 h 613967"/>
                <a:gd name="connsiteX5" fmla="*/ 9919134 w 9919134"/>
                <a:gd name="connsiteY5" fmla="*/ 0 h 61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9134" h="613967">
                  <a:moveTo>
                    <a:pt x="0" y="500113"/>
                  </a:moveTo>
                  <a:cubicBezTo>
                    <a:pt x="563880" y="537010"/>
                    <a:pt x="1223433" y="575600"/>
                    <a:pt x="1991694" y="593826"/>
                  </a:cubicBezTo>
                  <a:cubicBezTo>
                    <a:pt x="2759955" y="612052"/>
                    <a:pt x="3864654" y="619519"/>
                    <a:pt x="4609565" y="609467"/>
                  </a:cubicBezTo>
                  <a:cubicBezTo>
                    <a:pt x="5354476" y="599415"/>
                    <a:pt x="5938185" y="570411"/>
                    <a:pt x="6461158" y="533514"/>
                  </a:cubicBezTo>
                  <a:cubicBezTo>
                    <a:pt x="6984131" y="496617"/>
                    <a:pt x="7684469" y="435730"/>
                    <a:pt x="8261751" y="349986"/>
                  </a:cubicBezTo>
                  <a:cubicBezTo>
                    <a:pt x="9060848" y="218775"/>
                    <a:pt x="9442683" y="137962"/>
                    <a:pt x="9919134" y="0"/>
                  </a:cubicBezTo>
                </a:path>
              </a:pathLst>
            </a:custGeom>
            <a:noFill/>
            <a:ln w="1079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cs typeface="Arial" charset="0"/>
              </a:endParaRPr>
            </a:p>
          </p:txBody>
        </p:sp>
        <p:sp>
          <p:nvSpPr>
            <p:cNvPr id="45" name="Freihandform 44"/>
            <p:cNvSpPr/>
            <p:nvPr userDrawn="1"/>
          </p:nvSpPr>
          <p:spPr bwMode="auto">
            <a:xfrm>
              <a:off x="-5274" y="1932015"/>
              <a:ext cx="9922825" cy="139621"/>
            </a:xfrm>
            <a:custGeom>
              <a:avLst/>
              <a:gdLst>
                <a:gd name="connsiteX0" fmla="*/ 0 w 10039149"/>
                <a:gd name="connsiteY0" fmla="*/ 462013 h 606809"/>
                <a:gd name="connsiteX1" fmla="*/ 1982804 w 10039149"/>
                <a:gd name="connsiteY1" fmla="*/ 558266 h 606809"/>
                <a:gd name="connsiteX2" fmla="*/ 5130265 w 10039149"/>
                <a:gd name="connsiteY2" fmla="*/ 596767 h 606809"/>
                <a:gd name="connsiteX3" fmla="*/ 8268101 w 10039149"/>
                <a:gd name="connsiteY3" fmla="*/ 375386 h 606809"/>
                <a:gd name="connsiteX4" fmla="*/ 10039149 w 10039149"/>
                <a:gd name="connsiteY4" fmla="*/ 0 h 606809"/>
                <a:gd name="connsiteX0" fmla="*/ 0 w 9924849"/>
                <a:gd name="connsiteY0" fmla="*/ 500113 h 606061"/>
                <a:gd name="connsiteX1" fmla="*/ 1868504 w 9924849"/>
                <a:gd name="connsiteY1" fmla="*/ 558266 h 606061"/>
                <a:gd name="connsiteX2" fmla="*/ 5015965 w 9924849"/>
                <a:gd name="connsiteY2" fmla="*/ 596767 h 606061"/>
                <a:gd name="connsiteX3" fmla="*/ 8153801 w 9924849"/>
                <a:gd name="connsiteY3" fmla="*/ 375386 h 606061"/>
                <a:gd name="connsiteX4" fmla="*/ 9924849 w 9924849"/>
                <a:gd name="connsiteY4" fmla="*/ 0 h 606061"/>
                <a:gd name="connsiteX0" fmla="*/ 0 w 9924849"/>
                <a:gd name="connsiteY0" fmla="*/ 500113 h 596993"/>
                <a:gd name="connsiteX1" fmla="*/ 1914224 w 9924849"/>
                <a:gd name="connsiteY1" fmla="*/ 337286 h 596993"/>
                <a:gd name="connsiteX2" fmla="*/ 5015965 w 9924849"/>
                <a:gd name="connsiteY2" fmla="*/ 596767 h 596993"/>
                <a:gd name="connsiteX3" fmla="*/ 8153801 w 9924849"/>
                <a:gd name="connsiteY3" fmla="*/ 375386 h 596993"/>
                <a:gd name="connsiteX4" fmla="*/ 9924849 w 9924849"/>
                <a:gd name="connsiteY4" fmla="*/ 0 h 596993"/>
                <a:gd name="connsiteX0" fmla="*/ 0 w 9924849"/>
                <a:gd name="connsiteY0" fmla="*/ 500113 h 611578"/>
                <a:gd name="connsiteX1" fmla="*/ 1883744 w 9924849"/>
                <a:gd name="connsiteY1" fmla="*/ 581126 h 611578"/>
                <a:gd name="connsiteX2" fmla="*/ 5015965 w 9924849"/>
                <a:gd name="connsiteY2" fmla="*/ 596767 h 611578"/>
                <a:gd name="connsiteX3" fmla="*/ 8153801 w 9924849"/>
                <a:gd name="connsiteY3" fmla="*/ 375386 h 611578"/>
                <a:gd name="connsiteX4" fmla="*/ 9924849 w 9924849"/>
                <a:gd name="connsiteY4" fmla="*/ 0 h 611578"/>
                <a:gd name="connsiteX0" fmla="*/ 0 w 9924849"/>
                <a:gd name="connsiteY0" fmla="*/ 500113 h 600927"/>
                <a:gd name="connsiteX1" fmla="*/ 1883744 w 9924849"/>
                <a:gd name="connsiteY1" fmla="*/ 581126 h 600927"/>
                <a:gd name="connsiteX2" fmla="*/ 5015965 w 9924849"/>
                <a:gd name="connsiteY2" fmla="*/ 596767 h 600927"/>
                <a:gd name="connsiteX3" fmla="*/ 8009021 w 9924849"/>
                <a:gd name="connsiteY3" fmla="*/ 520166 h 600927"/>
                <a:gd name="connsiteX4" fmla="*/ 9924849 w 9924849"/>
                <a:gd name="connsiteY4" fmla="*/ 0 h 600927"/>
                <a:gd name="connsiteX0" fmla="*/ 0 w 9879129"/>
                <a:gd name="connsiteY0" fmla="*/ 35293 h 136107"/>
                <a:gd name="connsiteX1" fmla="*/ 1883744 w 9879129"/>
                <a:gd name="connsiteY1" fmla="*/ 116306 h 136107"/>
                <a:gd name="connsiteX2" fmla="*/ 5015965 w 9879129"/>
                <a:gd name="connsiteY2" fmla="*/ 131947 h 136107"/>
                <a:gd name="connsiteX3" fmla="*/ 8009021 w 9879129"/>
                <a:gd name="connsiteY3" fmla="*/ 55346 h 136107"/>
                <a:gd name="connsiteX4" fmla="*/ 9879129 w 9879129"/>
                <a:gd name="connsiteY4" fmla="*/ 0 h 136107"/>
                <a:gd name="connsiteX0" fmla="*/ 0 w 9879129"/>
                <a:gd name="connsiteY0" fmla="*/ 35293 h 136107"/>
                <a:gd name="connsiteX1" fmla="*/ 1883744 w 9879129"/>
                <a:gd name="connsiteY1" fmla="*/ 116306 h 136107"/>
                <a:gd name="connsiteX2" fmla="*/ 5015965 w 9879129"/>
                <a:gd name="connsiteY2" fmla="*/ 131947 h 136107"/>
                <a:gd name="connsiteX3" fmla="*/ 8009021 w 9879129"/>
                <a:gd name="connsiteY3" fmla="*/ 55346 h 136107"/>
                <a:gd name="connsiteX4" fmla="*/ 9879129 w 9879129"/>
                <a:gd name="connsiteY4" fmla="*/ 0 h 136107"/>
                <a:gd name="connsiteX0" fmla="*/ 0 w 9879129"/>
                <a:gd name="connsiteY0" fmla="*/ 35293 h 133376"/>
                <a:gd name="connsiteX1" fmla="*/ 1883744 w 9879129"/>
                <a:gd name="connsiteY1" fmla="*/ 116306 h 133376"/>
                <a:gd name="connsiteX2" fmla="*/ 5015965 w 9879129"/>
                <a:gd name="connsiteY2" fmla="*/ 131947 h 133376"/>
                <a:gd name="connsiteX3" fmla="*/ 8009021 w 9879129"/>
                <a:gd name="connsiteY3" fmla="*/ 93446 h 133376"/>
                <a:gd name="connsiteX4" fmla="*/ 9879129 w 9879129"/>
                <a:gd name="connsiteY4" fmla="*/ 0 h 133376"/>
                <a:gd name="connsiteX0" fmla="*/ 0 w 9879129"/>
                <a:gd name="connsiteY0" fmla="*/ 35293 h 131947"/>
                <a:gd name="connsiteX1" fmla="*/ 1883744 w 9879129"/>
                <a:gd name="connsiteY1" fmla="*/ 70586 h 131947"/>
                <a:gd name="connsiteX2" fmla="*/ 5015965 w 9879129"/>
                <a:gd name="connsiteY2" fmla="*/ 131947 h 131947"/>
                <a:gd name="connsiteX3" fmla="*/ 8009021 w 9879129"/>
                <a:gd name="connsiteY3" fmla="*/ 93446 h 131947"/>
                <a:gd name="connsiteX4" fmla="*/ 9879129 w 9879129"/>
                <a:gd name="connsiteY4" fmla="*/ 0 h 131947"/>
                <a:gd name="connsiteX0" fmla="*/ 0 w 9879129"/>
                <a:gd name="connsiteY0" fmla="*/ 35293 h 131947"/>
                <a:gd name="connsiteX1" fmla="*/ 1883744 w 9879129"/>
                <a:gd name="connsiteY1" fmla="*/ 70586 h 131947"/>
                <a:gd name="connsiteX2" fmla="*/ 5015965 w 9879129"/>
                <a:gd name="connsiteY2" fmla="*/ 131947 h 131947"/>
                <a:gd name="connsiteX3" fmla="*/ 8009021 w 9879129"/>
                <a:gd name="connsiteY3" fmla="*/ 93446 h 131947"/>
                <a:gd name="connsiteX4" fmla="*/ 9879129 w 9879129"/>
                <a:gd name="connsiteY4" fmla="*/ 0 h 131947"/>
                <a:gd name="connsiteX0" fmla="*/ 0 w 9879129"/>
                <a:gd name="connsiteY0" fmla="*/ 35293 h 131947"/>
                <a:gd name="connsiteX1" fmla="*/ 1883744 w 9879129"/>
                <a:gd name="connsiteY1" fmla="*/ 70586 h 131947"/>
                <a:gd name="connsiteX2" fmla="*/ 5015965 w 9879129"/>
                <a:gd name="connsiteY2" fmla="*/ 131947 h 131947"/>
                <a:gd name="connsiteX3" fmla="*/ 8009021 w 9879129"/>
                <a:gd name="connsiteY3" fmla="*/ 93446 h 131947"/>
                <a:gd name="connsiteX4" fmla="*/ 9879129 w 9879129"/>
                <a:gd name="connsiteY4" fmla="*/ 0 h 131947"/>
                <a:gd name="connsiteX0" fmla="*/ 0 w 9879129"/>
                <a:gd name="connsiteY0" fmla="*/ 35293 h 131947"/>
                <a:gd name="connsiteX1" fmla="*/ 1883744 w 9879129"/>
                <a:gd name="connsiteY1" fmla="*/ 70586 h 131947"/>
                <a:gd name="connsiteX2" fmla="*/ 5015965 w 9879129"/>
                <a:gd name="connsiteY2" fmla="*/ 131947 h 131947"/>
                <a:gd name="connsiteX3" fmla="*/ 8009021 w 9879129"/>
                <a:gd name="connsiteY3" fmla="*/ 93446 h 131947"/>
                <a:gd name="connsiteX4" fmla="*/ 9879129 w 9879129"/>
                <a:gd name="connsiteY4" fmla="*/ 0 h 131947"/>
                <a:gd name="connsiteX0" fmla="*/ 0 w 9879129"/>
                <a:gd name="connsiteY0" fmla="*/ 35293 h 132092"/>
                <a:gd name="connsiteX1" fmla="*/ 1883744 w 9879129"/>
                <a:gd name="connsiteY1" fmla="*/ 70586 h 132092"/>
                <a:gd name="connsiteX2" fmla="*/ 5015965 w 9879129"/>
                <a:gd name="connsiteY2" fmla="*/ 131947 h 132092"/>
                <a:gd name="connsiteX3" fmla="*/ 8009021 w 9879129"/>
                <a:gd name="connsiteY3" fmla="*/ 93446 h 132092"/>
                <a:gd name="connsiteX4" fmla="*/ 9879129 w 9879129"/>
                <a:gd name="connsiteY4" fmla="*/ 0 h 132092"/>
                <a:gd name="connsiteX0" fmla="*/ 0 w 9879129"/>
                <a:gd name="connsiteY0" fmla="*/ 35293 h 132001"/>
                <a:gd name="connsiteX1" fmla="*/ 1888480 w 9879129"/>
                <a:gd name="connsiteY1" fmla="*/ 84873 h 132001"/>
                <a:gd name="connsiteX2" fmla="*/ 5015965 w 9879129"/>
                <a:gd name="connsiteY2" fmla="*/ 131947 h 132001"/>
                <a:gd name="connsiteX3" fmla="*/ 8009021 w 9879129"/>
                <a:gd name="connsiteY3" fmla="*/ 93446 h 132001"/>
                <a:gd name="connsiteX4" fmla="*/ 9879129 w 9879129"/>
                <a:gd name="connsiteY4" fmla="*/ 0 h 132001"/>
                <a:gd name="connsiteX0" fmla="*/ 0 w 9871554"/>
                <a:gd name="connsiteY0" fmla="*/ 42913 h 139621"/>
                <a:gd name="connsiteX1" fmla="*/ 1888480 w 9871554"/>
                <a:gd name="connsiteY1" fmla="*/ 92493 h 139621"/>
                <a:gd name="connsiteX2" fmla="*/ 5015965 w 9871554"/>
                <a:gd name="connsiteY2" fmla="*/ 139567 h 139621"/>
                <a:gd name="connsiteX3" fmla="*/ 8009021 w 9871554"/>
                <a:gd name="connsiteY3" fmla="*/ 101066 h 139621"/>
                <a:gd name="connsiteX4" fmla="*/ 9871554 w 9871554"/>
                <a:gd name="connsiteY4" fmla="*/ 0 h 139621"/>
                <a:gd name="connsiteX0" fmla="*/ 0 w 9858927"/>
                <a:gd name="connsiteY0" fmla="*/ 42913 h 139621"/>
                <a:gd name="connsiteX1" fmla="*/ 1875853 w 9858927"/>
                <a:gd name="connsiteY1" fmla="*/ 92493 h 139621"/>
                <a:gd name="connsiteX2" fmla="*/ 5003338 w 9858927"/>
                <a:gd name="connsiteY2" fmla="*/ 139567 h 139621"/>
                <a:gd name="connsiteX3" fmla="*/ 7996394 w 9858927"/>
                <a:gd name="connsiteY3" fmla="*/ 101066 h 139621"/>
                <a:gd name="connsiteX4" fmla="*/ 9858927 w 9858927"/>
                <a:gd name="connsiteY4" fmla="*/ 0 h 139621"/>
                <a:gd name="connsiteX0" fmla="*/ 0 w 9866030"/>
                <a:gd name="connsiteY0" fmla="*/ 42913 h 139621"/>
                <a:gd name="connsiteX1" fmla="*/ 1882956 w 9866030"/>
                <a:gd name="connsiteY1" fmla="*/ 92493 h 139621"/>
                <a:gd name="connsiteX2" fmla="*/ 5010441 w 9866030"/>
                <a:gd name="connsiteY2" fmla="*/ 139567 h 139621"/>
                <a:gd name="connsiteX3" fmla="*/ 8003497 w 9866030"/>
                <a:gd name="connsiteY3" fmla="*/ 101066 h 139621"/>
                <a:gd name="connsiteX4" fmla="*/ 9866030 w 9866030"/>
                <a:gd name="connsiteY4" fmla="*/ 0 h 139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6030" h="139621">
                  <a:moveTo>
                    <a:pt x="0" y="42913"/>
                  </a:moveTo>
                  <a:cubicBezTo>
                    <a:pt x="563880" y="79810"/>
                    <a:pt x="1047883" y="76384"/>
                    <a:pt x="1882956" y="92493"/>
                  </a:cubicBezTo>
                  <a:lnTo>
                    <a:pt x="5010441" y="139567"/>
                  </a:lnTo>
                  <a:cubicBezTo>
                    <a:pt x="6030531" y="140996"/>
                    <a:pt x="7005812" y="113900"/>
                    <a:pt x="8003497" y="101066"/>
                  </a:cubicBezTo>
                  <a:cubicBezTo>
                    <a:pt x="8814024" y="79075"/>
                    <a:pt x="9359099" y="31282"/>
                    <a:pt x="9866030" y="0"/>
                  </a:cubicBezTo>
                </a:path>
              </a:pathLst>
            </a:custGeom>
            <a:noFill/>
            <a:ln w="1079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cs typeface="Arial" charset="0"/>
              </a:endParaRPr>
            </a:p>
          </p:txBody>
        </p:sp>
      </p:grpSp>
    </p:spTree>
    <p:extLst>
      <p:ext uri="{BB962C8B-B14F-4D97-AF65-F5344CB8AC3E}">
        <p14:creationId xmlns:p14="http://schemas.microsoft.com/office/powerpoint/2010/main" val="1449645460"/>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VS_Title_01">
    <p:spTree>
      <p:nvGrpSpPr>
        <p:cNvPr id="1" name=""/>
        <p:cNvGrpSpPr/>
        <p:nvPr/>
      </p:nvGrpSpPr>
      <p:grpSpPr>
        <a:xfrm>
          <a:off x="0" y="0"/>
          <a:ext cx="0" cy="0"/>
          <a:chOff x="0" y="0"/>
          <a:chExt cx="0" cy="0"/>
        </a:xfrm>
      </p:grpSpPr>
      <p:pic>
        <p:nvPicPr>
          <p:cNvPr id="15" name="Picture 6" descr="_D3N1681_LkW_Brandenburg"/>
          <p:cNvPicPr>
            <a:picLocks noChangeAspect="1" noChangeArrowheads="1"/>
          </p:cNvPicPr>
          <p:nvPr/>
        </p:nvPicPr>
        <p:blipFill>
          <a:blip r:embed="rId2">
            <a:extLst>
              <a:ext uri="{28A0092B-C50C-407E-A947-70E740481C1C}">
                <a14:useLocalDpi xmlns:a14="http://schemas.microsoft.com/office/drawing/2010/main" val="0"/>
              </a:ext>
            </a:extLst>
          </a:blip>
          <a:srcRect l="8130" r="5299"/>
          <a:stretch>
            <a:fillRect/>
          </a:stretch>
        </p:blipFill>
        <p:spPr bwMode="auto">
          <a:xfrm>
            <a:off x="4572000" y="2117725"/>
            <a:ext cx="4572000" cy="4465638"/>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p:cNvSpPr>
            <a:spLocks noGrp="1"/>
          </p:cNvSpPr>
          <p:nvPr>
            <p:ph type="subTitle" idx="1"/>
          </p:nvPr>
        </p:nvSpPr>
        <p:spPr>
          <a:xfrm>
            <a:off x="142893" y="2617167"/>
            <a:ext cx="4424711" cy="523220"/>
          </a:xfrm>
        </p:spPr>
        <p:txBody>
          <a:bodyPr/>
          <a:lstStyle>
            <a:lvl1pPr marL="0" indent="0" algn="l">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a:p>
        </p:txBody>
      </p:sp>
      <p:sp>
        <p:nvSpPr>
          <p:cNvPr id="17" name="Rechteck 16"/>
          <p:cNvSpPr/>
          <p:nvPr/>
        </p:nvSpPr>
        <p:spPr>
          <a:xfrm>
            <a:off x="-8792" y="6581776"/>
            <a:ext cx="9152792" cy="276225"/>
          </a:xfrm>
          <a:prstGeom prst="rect">
            <a:avLst/>
          </a:prstGeom>
          <a:solidFill>
            <a:srgbClr val="BFBFB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sz="1400">
              <a:solidFill>
                <a:schemeClr val="tx2"/>
              </a:solidFill>
            </a:endParaRPr>
          </a:p>
        </p:txBody>
      </p:sp>
      <p:pic>
        <p:nvPicPr>
          <p:cNvPr id="18" name="Picture 92"/>
          <p:cNvPicPr>
            <a:picLocks noChangeAspect="1" noChangeArrowheads="1"/>
          </p:cNvPicPr>
          <p:nvPr/>
        </p:nvPicPr>
        <p:blipFill>
          <a:blip r:embed="rId3" cstate="print">
            <a:extLst>
              <a:ext uri="{28A0092B-C50C-407E-A947-70E740481C1C}">
                <a14:useLocalDpi xmlns:a14="http://schemas.microsoft.com/office/drawing/2010/main" val="0"/>
              </a:ext>
            </a:extLst>
          </a:blip>
          <a:srcRect l="19418" t="54170" r="68147" b="35352"/>
          <a:stretch>
            <a:fillRect/>
          </a:stretch>
        </p:blipFill>
        <p:spPr bwMode="auto">
          <a:xfrm>
            <a:off x="266701" y="6581776"/>
            <a:ext cx="378069"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8"/>
          <p:cNvSpPr txBox="1">
            <a:spLocks noChangeArrowheads="1"/>
          </p:cNvSpPr>
          <p:nvPr/>
        </p:nvSpPr>
        <p:spPr bwMode="auto">
          <a:xfrm>
            <a:off x="753208" y="6668555"/>
            <a:ext cx="955390" cy="116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4C536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spAutoFit/>
          </a:bodyPr>
          <a:lstStyle/>
          <a:p>
            <a:pPr algn="l">
              <a:lnSpc>
                <a:spcPct val="95000"/>
              </a:lnSpc>
            </a:pPr>
            <a:r>
              <a:rPr lang="de-DE" sz="800" dirty="0">
                <a:solidFill>
                  <a:srgbClr val="000000"/>
                </a:solidFill>
              </a:rPr>
              <a:t>Knorr-Bremse Group</a:t>
            </a:r>
          </a:p>
        </p:txBody>
      </p:sp>
      <p:pic>
        <p:nvPicPr>
          <p:cNvPr id="23" name="Picture 5" descr="\\xp-rechner\LACIE (L)\Selbständigkeit 2007\KB-Media\KB_Logo_right_rg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96234" y="179948"/>
            <a:ext cx="1900800" cy="363458"/>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24"/>
          <p:cNvSpPr>
            <a:spLocks noGrp="1"/>
          </p:cNvSpPr>
          <p:nvPr>
            <p:ph type="title"/>
          </p:nvPr>
        </p:nvSpPr>
        <p:spPr/>
        <p:txBody>
          <a:bodyPr/>
          <a:lstStyle/>
          <a:p>
            <a:r>
              <a:rPr lang="it-IT"/>
              <a:t>Fare clic per modificare lo stile del titolo</a:t>
            </a:r>
            <a:endParaRPr lang="en-US"/>
          </a:p>
        </p:txBody>
      </p:sp>
      <p:grpSp>
        <p:nvGrpSpPr>
          <p:cNvPr id="24" name="Gruppieren 23"/>
          <p:cNvGrpSpPr/>
          <p:nvPr/>
        </p:nvGrpSpPr>
        <p:grpSpPr>
          <a:xfrm>
            <a:off x="-6478" y="1466737"/>
            <a:ext cx="9252676" cy="732313"/>
            <a:chOff x="-7018" y="1466736"/>
            <a:chExt cx="10023732" cy="732313"/>
          </a:xfrm>
        </p:grpSpPr>
        <p:sp>
          <p:nvSpPr>
            <p:cNvPr id="31" name="Freihandform 30"/>
            <p:cNvSpPr/>
            <p:nvPr userDrawn="1"/>
          </p:nvSpPr>
          <p:spPr bwMode="auto">
            <a:xfrm>
              <a:off x="-7018" y="2017776"/>
              <a:ext cx="10023732" cy="181273"/>
            </a:xfrm>
            <a:custGeom>
              <a:avLst/>
              <a:gdLst>
                <a:gd name="connsiteX0" fmla="*/ 0 w 10039149"/>
                <a:gd name="connsiteY0" fmla="*/ 462013 h 606809"/>
                <a:gd name="connsiteX1" fmla="*/ 1982804 w 10039149"/>
                <a:gd name="connsiteY1" fmla="*/ 558266 h 606809"/>
                <a:gd name="connsiteX2" fmla="*/ 5130265 w 10039149"/>
                <a:gd name="connsiteY2" fmla="*/ 596767 h 606809"/>
                <a:gd name="connsiteX3" fmla="*/ 8268101 w 10039149"/>
                <a:gd name="connsiteY3" fmla="*/ 375386 h 606809"/>
                <a:gd name="connsiteX4" fmla="*/ 10039149 w 10039149"/>
                <a:gd name="connsiteY4" fmla="*/ 0 h 606809"/>
                <a:gd name="connsiteX0" fmla="*/ 0 w 9924849"/>
                <a:gd name="connsiteY0" fmla="*/ 500113 h 606061"/>
                <a:gd name="connsiteX1" fmla="*/ 1868504 w 9924849"/>
                <a:gd name="connsiteY1" fmla="*/ 558266 h 606061"/>
                <a:gd name="connsiteX2" fmla="*/ 5015965 w 9924849"/>
                <a:gd name="connsiteY2" fmla="*/ 596767 h 606061"/>
                <a:gd name="connsiteX3" fmla="*/ 8153801 w 9924849"/>
                <a:gd name="connsiteY3" fmla="*/ 375386 h 606061"/>
                <a:gd name="connsiteX4" fmla="*/ 9924849 w 9924849"/>
                <a:gd name="connsiteY4" fmla="*/ 0 h 606061"/>
                <a:gd name="connsiteX0" fmla="*/ 0 w 9924849"/>
                <a:gd name="connsiteY0" fmla="*/ 500113 h 596993"/>
                <a:gd name="connsiteX1" fmla="*/ 1914224 w 9924849"/>
                <a:gd name="connsiteY1" fmla="*/ 337286 h 596993"/>
                <a:gd name="connsiteX2" fmla="*/ 5015965 w 9924849"/>
                <a:gd name="connsiteY2" fmla="*/ 596767 h 596993"/>
                <a:gd name="connsiteX3" fmla="*/ 8153801 w 9924849"/>
                <a:gd name="connsiteY3" fmla="*/ 375386 h 596993"/>
                <a:gd name="connsiteX4" fmla="*/ 9924849 w 9924849"/>
                <a:gd name="connsiteY4" fmla="*/ 0 h 596993"/>
                <a:gd name="connsiteX0" fmla="*/ 0 w 9924849"/>
                <a:gd name="connsiteY0" fmla="*/ 500113 h 611578"/>
                <a:gd name="connsiteX1" fmla="*/ 1883744 w 9924849"/>
                <a:gd name="connsiteY1" fmla="*/ 581126 h 611578"/>
                <a:gd name="connsiteX2" fmla="*/ 5015965 w 9924849"/>
                <a:gd name="connsiteY2" fmla="*/ 596767 h 611578"/>
                <a:gd name="connsiteX3" fmla="*/ 8153801 w 9924849"/>
                <a:gd name="connsiteY3" fmla="*/ 375386 h 611578"/>
                <a:gd name="connsiteX4" fmla="*/ 9924849 w 9924849"/>
                <a:gd name="connsiteY4" fmla="*/ 0 h 611578"/>
                <a:gd name="connsiteX0" fmla="*/ 0 w 9924849"/>
                <a:gd name="connsiteY0" fmla="*/ 500113 h 600927"/>
                <a:gd name="connsiteX1" fmla="*/ 1883744 w 9924849"/>
                <a:gd name="connsiteY1" fmla="*/ 581126 h 600927"/>
                <a:gd name="connsiteX2" fmla="*/ 5015965 w 9924849"/>
                <a:gd name="connsiteY2" fmla="*/ 596767 h 600927"/>
                <a:gd name="connsiteX3" fmla="*/ 8009021 w 9924849"/>
                <a:gd name="connsiteY3" fmla="*/ 520166 h 600927"/>
                <a:gd name="connsiteX4" fmla="*/ 9924849 w 9924849"/>
                <a:gd name="connsiteY4" fmla="*/ 0 h 600927"/>
                <a:gd name="connsiteX0" fmla="*/ 0 w 9879129"/>
                <a:gd name="connsiteY0" fmla="*/ 35293 h 136107"/>
                <a:gd name="connsiteX1" fmla="*/ 1883744 w 9879129"/>
                <a:gd name="connsiteY1" fmla="*/ 116306 h 136107"/>
                <a:gd name="connsiteX2" fmla="*/ 5015965 w 9879129"/>
                <a:gd name="connsiteY2" fmla="*/ 131947 h 136107"/>
                <a:gd name="connsiteX3" fmla="*/ 8009021 w 9879129"/>
                <a:gd name="connsiteY3" fmla="*/ 55346 h 136107"/>
                <a:gd name="connsiteX4" fmla="*/ 9879129 w 9879129"/>
                <a:gd name="connsiteY4" fmla="*/ 0 h 136107"/>
                <a:gd name="connsiteX0" fmla="*/ 0 w 9879129"/>
                <a:gd name="connsiteY0" fmla="*/ 35293 h 136107"/>
                <a:gd name="connsiteX1" fmla="*/ 1883744 w 9879129"/>
                <a:gd name="connsiteY1" fmla="*/ 116306 h 136107"/>
                <a:gd name="connsiteX2" fmla="*/ 5015965 w 9879129"/>
                <a:gd name="connsiteY2" fmla="*/ 131947 h 136107"/>
                <a:gd name="connsiteX3" fmla="*/ 8009021 w 9879129"/>
                <a:gd name="connsiteY3" fmla="*/ 55346 h 136107"/>
                <a:gd name="connsiteX4" fmla="*/ 9879129 w 9879129"/>
                <a:gd name="connsiteY4" fmla="*/ 0 h 136107"/>
                <a:gd name="connsiteX0" fmla="*/ 0 w 9879129"/>
                <a:gd name="connsiteY0" fmla="*/ 35293 h 133376"/>
                <a:gd name="connsiteX1" fmla="*/ 1883744 w 9879129"/>
                <a:gd name="connsiteY1" fmla="*/ 116306 h 133376"/>
                <a:gd name="connsiteX2" fmla="*/ 5015965 w 9879129"/>
                <a:gd name="connsiteY2" fmla="*/ 131947 h 133376"/>
                <a:gd name="connsiteX3" fmla="*/ 8009021 w 9879129"/>
                <a:gd name="connsiteY3" fmla="*/ 93446 h 133376"/>
                <a:gd name="connsiteX4" fmla="*/ 9879129 w 9879129"/>
                <a:gd name="connsiteY4" fmla="*/ 0 h 133376"/>
                <a:gd name="connsiteX0" fmla="*/ 0 w 9879129"/>
                <a:gd name="connsiteY0" fmla="*/ 35293 h 131947"/>
                <a:gd name="connsiteX1" fmla="*/ 1883744 w 9879129"/>
                <a:gd name="connsiteY1" fmla="*/ 70586 h 131947"/>
                <a:gd name="connsiteX2" fmla="*/ 5015965 w 9879129"/>
                <a:gd name="connsiteY2" fmla="*/ 131947 h 131947"/>
                <a:gd name="connsiteX3" fmla="*/ 8009021 w 9879129"/>
                <a:gd name="connsiteY3" fmla="*/ 93446 h 131947"/>
                <a:gd name="connsiteX4" fmla="*/ 9879129 w 9879129"/>
                <a:gd name="connsiteY4" fmla="*/ 0 h 131947"/>
                <a:gd name="connsiteX0" fmla="*/ 0 w 9879129"/>
                <a:gd name="connsiteY0" fmla="*/ 35293 h 139166"/>
                <a:gd name="connsiteX1" fmla="*/ 1845862 w 9879129"/>
                <a:gd name="connsiteY1" fmla="*/ 139166 h 139166"/>
                <a:gd name="connsiteX2" fmla="*/ 5015965 w 9879129"/>
                <a:gd name="connsiteY2" fmla="*/ 131947 h 139166"/>
                <a:gd name="connsiteX3" fmla="*/ 8009021 w 9879129"/>
                <a:gd name="connsiteY3" fmla="*/ 93446 h 139166"/>
                <a:gd name="connsiteX4" fmla="*/ 9879129 w 9879129"/>
                <a:gd name="connsiteY4" fmla="*/ 0 h 139166"/>
                <a:gd name="connsiteX0" fmla="*/ 0 w 9879129"/>
                <a:gd name="connsiteY0" fmla="*/ 35293 h 223387"/>
                <a:gd name="connsiteX1" fmla="*/ 1845862 w 9879129"/>
                <a:gd name="connsiteY1" fmla="*/ 139166 h 223387"/>
                <a:gd name="connsiteX2" fmla="*/ 5015966 w 9879129"/>
                <a:gd name="connsiteY2" fmla="*/ 223387 h 223387"/>
                <a:gd name="connsiteX3" fmla="*/ 8009021 w 9879129"/>
                <a:gd name="connsiteY3" fmla="*/ 93446 h 223387"/>
                <a:gd name="connsiteX4" fmla="*/ 9879129 w 9879129"/>
                <a:gd name="connsiteY4" fmla="*/ 0 h 223387"/>
                <a:gd name="connsiteX0" fmla="*/ 0 w 9879129"/>
                <a:gd name="connsiteY0" fmla="*/ 35293 h 229522"/>
                <a:gd name="connsiteX1" fmla="*/ 1845862 w 9879129"/>
                <a:gd name="connsiteY1" fmla="*/ 139166 h 229522"/>
                <a:gd name="connsiteX2" fmla="*/ 5015966 w 9879129"/>
                <a:gd name="connsiteY2" fmla="*/ 223387 h 229522"/>
                <a:gd name="connsiteX3" fmla="*/ 8016598 w 9879129"/>
                <a:gd name="connsiteY3" fmla="*/ 222986 h 229522"/>
                <a:gd name="connsiteX4" fmla="*/ 9879129 w 9879129"/>
                <a:gd name="connsiteY4" fmla="*/ 0 h 229522"/>
                <a:gd name="connsiteX0" fmla="*/ 0 w 9879130"/>
                <a:gd name="connsiteY0" fmla="*/ 0 h 197600"/>
                <a:gd name="connsiteX1" fmla="*/ 1845862 w 9879130"/>
                <a:gd name="connsiteY1" fmla="*/ 103873 h 197600"/>
                <a:gd name="connsiteX2" fmla="*/ 5015966 w 9879130"/>
                <a:gd name="connsiteY2" fmla="*/ 188094 h 197600"/>
                <a:gd name="connsiteX3" fmla="*/ 8016598 w 9879130"/>
                <a:gd name="connsiteY3" fmla="*/ 187693 h 197600"/>
                <a:gd name="connsiteX4" fmla="*/ 9879130 w 9879130"/>
                <a:gd name="connsiteY4" fmla="*/ 117107 h 197600"/>
                <a:gd name="connsiteX0" fmla="*/ 0 w 10364020"/>
                <a:gd name="connsiteY0" fmla="*/ 0 h 198521"/>
                <a:gd name="connsiteX1" fmla="*/ 1845862 w 10364020"/>
                <a:gd name="connsiteY1" fmla="*/ 103873 h 198521"/>
                <a:gd name="connsiteX2" fmla="*/ 5015966 w 10364020"/>
                <a:gd name="connsiteY2" fmla="*/ 188094 h 198521"/>
                <a:gd name="connsiteX3" fmla="*/ 8016598 w 10364020"/>
                <a:gd name="connsiteY3" fmla="*/ 187693 h 198521"/>
                <a:gd name="connsiteX4" fmla="*/ 10364020 w 10364020"/>
                <a:gd name="connsiteY4" fmla="*/ 101867 h 198521"/>
                <a:gd name="connsiteX0" fmla="*/ 0 w 9879131"/>
                <a:gd name="connsiteY0" fmla="*/ 0 h 198521"/>
                <a:gd name="connsiteX1" fmla="*/ 1845862 w 9879131"/>
                <a:gd name="connsiteY1" fmla="*/ 103873 h 198521"/>
                <a:gd name="connsiteX2" fmla="*/ 5015966 w 9879131"/>
                <a:gd name="connsiteY2" fmla="*/ 188094 h 198521"/>
                <a:gd name="connsiteX3" fmla="*/ 8016598 w 9879131"/>
                <a:gd name="connsiteY3" fmla="*/ 187693 h 198521"/>
                <a:gd name="connsiteX4" fmla="*/ 9879131 w 9879131"/>
                <a:gd name="connsiteY4" fmla="*/ 124727 h 198521"/>
                <a:gd name="connsiteX0" fmla="*/ 0 w 10164361"/>
                <a:gd name="connsiteY0" fmla="*/ 0 h 198521"/>
                <a:gd name="connsiteX1" fmla="*/ 1845862 w 10164361"/>
                <a:gd name="connsiteY1" fmla="*/ 103873 h 198521"/>
                <a:gd name="connsiteX2" fmla="*/ 5015966 w 10164361"/>
                <a:gd name="connsiteY2" fmla="*/ 188094 h 198521"/>
                <a:gd name="connsiteX3" fmla="*/ 8016598 w 10164361"/>
                <a:gd name="connsiteY3" fmla="*/ 187693 h 198521"/>
                <a:gd name="connsiteX4" fmla="*/ 10164361 w 10164361"/>
                <a:gd name="connsiteY4" fmla="*/ 106797 h 198521"/>
                <a:gd name="connsiteX0" fmla="*/ 0 w 10164361"/>
                <a:gd name="connsiteY0" fmla="*/ 0 h 198375"/>
                <a:gd name="connsiteX1" fmla="*/ 1845862 w 10164361"/>
                <a:gd name="connsiteY1" fmla="*/ 103873 h 198375"/>
                <a:gd name="connsiteX2" fmla="*/ 5015966 w 10164361"/>
                <a:gd name="connsiteY2" fmla="*/ 188094 h 198375"/>
                <a:gd name="connsiteX3" fmla="*/ 8016598 w 10164361"/>
                <a:gd name="connsiteY3" fmla="*/ 187693 h 198375"/>
                <a:gd name="connsiteX4" fmla="*/ 9883019 w 10164361"/>
                <a:gd name="connsiteY4" fmla="*/ 122174 h 198375"/>
                <a:gd name="connsiteX5" fmla="*/ 10164361 w 10164361"/>
                <a:gd name="connsiteY5" fmla="*/ 106797 h 198375"/>
                <a:gd name="connsiteX0" fmla="*/ 0 w 10164362"/>
                <a:gd name="connsiteY0" fmla="*/ 0 h 198375"/>
                <a:gd name="connsiteX1" fmla="*/ 1845862 w 10164362"/>
                <a:gd name="connsiteY1" fmla="*/ 103873 h 198375"/>
                <a:gd name="connsiteX2" fmla="*/ 5015966 w 10164362"/>
                <a:gd name="connsiteY2" fmla="*/ 188094 h 198375"/>
                <a:gd name="connsiteX3" fmla="*/ 8016598 w 10164362"/>
                <a:gd name="connsiteY3" fmla="*/ 187693 h 198375"/>
                <a:gd name="connsiteX4" fmla="*/ 9883019 w 10164362"/>
                <a:gd name="connsiteY4" fmla="*/ 122174 h 198375"/>
                <a:gd name="connsiteX5" fmla="*/ 10164362 w 10164362"/>
                <a:gd name="connsiteY5" fmla="*/ 44044 h 198375"/>
                <a:gd name="connsiteX0" fmla="*/ 0 w 10140686"/>
                <a:gd name="connsiteY0" fmla="*/ 0 h 198375"/>
                <a:gd name="connsiteX1" fmla="*/ 1845862 w 10140686"/>
                <a:gd name="connsiteY1" fmla="*/ 103873 h 198375"/>
                <a:gd name="connsiteX2" fmla="*/ 5015966 w 10140686"/>
                <a:gd name="connsiteY2" fmla="*/ 188094 h 198375"/>
                <a:gd name="connsiteX3" fmla="*/ 8016598 w 10140686"/>
                <a:gd name="connsiteY3" fmla="*/ 187693 h 198375"/>
                <a:gd name="connsiteX4" fmla="*/ 9883019 w 10140686"/>
                <a:gd name="connsiteY4" fmla="*/ 122174 h 198375"/>
                <a:gd name="connsiteX5" fmla="*/ 10140686 w 10140686"/>
                <a:gd name="connsiteY5" fmla="*/ 72619 h 198375"/>
                <a:gd name="connsiteX0" fmla="*/ 0 w 10140686"/>
                <a:gd name="connsiteY0" fmla="*/ 0 h 198375"/>
                <a:gd name="connsiteX1" fmla="*/ 1845862 w 10140686"/>
                <a:gd name="connsiteY1" fmla="*/ 103873 h 198375"/>
                <a:gd name="connsiteX2" fmla="*/ 5015966 w 10140686"/>
                <a:gd name="connsiteY2" fmla="*/ 188094 h 198375"/>
                <a:gd name="connsiteX3" fmla="*/ 8016598 w 10140686"/>
                <a:gd name="connsiteY3" fmla="*/ 187693 h 198375"/>
                <a:gd name="connsiteX4" fmla="*/ 9883019 w 10140686"/>
                <a:gd name="connsiteY4" fmla="*/ 122174 h 198375"/>
                <a:gd name="connsiteX5" fmla="*/ 10140686 w 10140686"/>
                <a:gd name="connsiteY5" fmla="*/ 101194 h 198375"/>
                <a:gd name="connsiteX0" fmla="*/ 0 w 10081870"/>
                <a:gd name="connsiteY0" fmla="*/ 0 h 198375"/>
                <a:gd name="connsiteX1" fmla="*/ 1845862 w 10081870"/>
                <a:gd name="connsiteY1" fmla="*/ 103873 h 198375"/>
                <a:gd name="connsiteX2" fmla="*/ 5015966 w 10081870"/>
                <a:gd name="connsiteY2" fmla="*/ 188094 h 198375"/>
                <a:gd name="connsiteX3" fmla="*/ 8016598 w 10081870"/>
                <a:gd name="connsiteY3" fmla="*/ 187693 h 198375"/>
                <a:gd name="connsiteX4" fmla="*/ 9883019 w 10081870"/>
                <a:gd name="connsiteY4" fmla="*/ 122174 h 198375"/>
                <a:gd name="connsiteX5" fmla="*/ 10045981 w 10081870"/>
                <a:gd name="connsiteY5" fmla="*/ 77381 h 198375"/>
                <a:gd name="connsiteX0" fmla="*/ 0 w 10081870"/>
                <a:gd name="connsiteY0" fmla="*/ 0 h 199401"/>
                <a:gd name="connsiteX1" fmla="*/ 1845862 w 10081870"/>
                <a:gd name="connsiteY1" fmla="*/ 87998 h 199401"/>
                <a:gd name="connsiteX2" fmla="*/ 5015966 w 10081870"/>
                <a:gd name="connsiteY2" fmla="*/ 188094 h 199401"/>
                <a:gd name="connsiteX3" fmla="*/ 8016598 w 10081870"/>
                <a:gd name="connsiteY3" fmla="*/ 187693 h 199401"/>
                <a:gd name="connsiteX4" fmla="*/ 9883019 w 10081870"/>
                <a:gd name="connsiteY4" fmla="*/ 122174 h 199401"/>
                <a:gd name="connsiteX5" fmla="*/ 10045981 w 10081870"/>
                <a:gd name="connsiteY5" fmla="*/ 77381 h 199401"/>
                <a:gd name="connsiteX0" fmla="*/ 0 w 10081870"/>
                <a:gd name="connsiteY0" fmla="*/ 0 h 205498"/>
                <a:gd name="connsiteX1" fmla="*/ 5015966 w 10081870"/>
                <a:gd name="connsiteY1" fmla="*/ 188094 h 205498"/>
                <a:gd name="connsiteX2" fmla="*/ 8016598 w 10081870"/>
                <a:gd name="connsiteY2" fmla="*/ 187693 h 205498"/>
                <a:gd name="connsiteX3" fmla="*/ 9883019 w 10081870"/>
                <a:gd name="connsiteY3" fmla="*/ 122174 h 205498"/>
                <a:gd name="connsiteX4" fmla="*/ 10045981 w 10081870"/>
                <a:gd name="connsiteY4" fmla="*/ 77381 h 205498"/>
                <a:gd name="connsiteX0" fmla="*/ 0 w 10081870"/>
                <a:gd name="connsiteY0" fmla="*/ 0 h 205498"/>
                <a:gd name="connsiteX1" fmla="*/ 5015966 w 10081870"/>
                <a:gd name="connsiteY1" fmla="*/ 188094 h 205498"/>
                <a:gd name="connsiteX2" fmla="*/ 8016598 w 10081870"/>
                <a:gd name="connsiteY2" fmla="*/ 187693 h 205498"/>
                <a:gd name="connsiteX3" fmla="*/ 9883019 w 10081870"/>
                <a:gd name="connsiteY3" fmla="*/ 122174 h 205498"/>
                <a:gd name="connsiteX4" fmla="*/ 10045981 w 10081870"/>
                <a:gd name="connsiteY4" fmla="*/ 77381 h 205498"/>
                <a:gd name="connsiteX0" fmla="*/ 0 w 10081870"/>
                <a:gd name="connsiteY0" fmla="*/ 0 h 205498"/>
                <a:gd name="connsiteX1" fmla="*/ 5015966 w 10081870"/>
                <a:gd name="connsiteY1" fmla="*/ 188094 h 205498"/>
                <a:gd name="connsiteX2" fmla="*/ 8016598 w 10081870"/>
                <a:gd name="connsiteY2" fmla="*/ 187693 h 205498"/>
                <a:gd name="connsiteX3" fmla="*/ 9883019 w 10081870"/>
                <a:gd name="connsiteY3" fmla="*/ 122174 h 205498"/>
                <a:gd name="connsiteX4" fmla="*/ 10045981 w 10081870"/>
                <a:gd name="connsiteY4" fmla="*/ 77381 h 205498"/>
                <a:gd name="connsiteX0" fmla="*/ 0 w 10081870"/>
                <a:gd name="connsiteY0" fmla="*/ 0 h 195216"/>
                <a:gd name="connsiteX1" fmla="*/ 4937045 w 10081870"/>
                <a:gd name="connsiteY1" fmla="*/ 165869 h 195216"/>
                <a:gd name="connsiteX2" fmla="*/ 8016598 w 10081870"/>
                <a:gd name="connsiteY2" fmla="*/ 187693 h 195216"/>
                <a:gd name="connsiteX3" fmla="*/ 9883019 w 10081870"/>
                <a:gd name="connsiteY3" fmla="*/ 122174 h 195216"/>
                <a:gd name="connsiteX4" fmla="*/ 10045981 w 10081870"/>
                <a:gd name="connsiteY4" fmla="*/ 77381 h 195216"/>
                <a:gd name="connsiteX0" fmla="*/ 0 w 10081870"/>
                <a:gd name="connsiteY0" fmla="*/ 0 h 187693"/>
                <a:gd name="connsiteX1" fmla="*/ 4937045 w 10081870"/>
                <a:gd name="connsiteY1" fmla="*/ 165869 h 187693"/>
                <a:gd name="connsiteX2" fmla="*/ 8016598 w 10081870"/>
                <a:gd name="connsiteY2" fmla="*/ 187693 h 187693"/>
                <a:gd name="connsiteX3" fmla="*/ 9883019 w 10081870"/>
                <a:gd name="connsiteY3" fmla="*/ 122174 h 187693"/>
                <a:gd name="connsiteX4" fmla="*/ 10045981 w 10081870"/>
                <a:gd name="connsiteY4" fmla="*/ 77381 h 187693"/>
                <a:gd name="connsiteX0" fmla="*/ 0 w 10081870"/>
                <a:gd name="connsiteY0" fmla="*/ 0 h 187693"/>
                <a:gd name="connsiteX1" fmla="*/ 4937045 w 10081870"/>
                <a:gd name="connsiteY1" fmla="*/ 165869 h 187693"/>
                <a:gd name="connsiteX2" fmla="*/ 8016598 w 10081870"/>
                <a:gd name="connsiteY2" fmla="*/ 187693 h 187693"/>
                <a:gd name="connsiteX3" fmla="*/ 9883019 w 10081870"/>
                <a:gd name="connsiteY3" fmla="*/ 84074 h 187693"/>
                <a:gd name="connsiteX4" fmla="*/ 10045981 w 10081870"/>
                <a:gd name="connsiteY4" fmla="*/ 77381 h 187693"/>
                <a:gd name="connsiteX0" fmla="*/ 0 w 10081870"/>
                <a:gd name="connsiteY0" fmla="*/ 0 h 165869"/>
                <a:gd name="connsiteX1" fmla="*/ 4937045 w 10081870"/>
                <a:gd name="connsiteY1" fmla="*/ 165869 h 165869"/>
                <a:gd name="connsiteX2" fmla="*/ 9883019 w 10081870"/>
                <a:gd name="connsiteY2" fmla="*/ 84074 h 165869"/>
                <a:gd name="connsiteX3" fmla="*/ 10045981 w 10081870"/>
                <a:gd name="connsiteY3" fmla="*/ 77381 h 165869"/>
                <a:gd name="connsiteX0" fmla="*/ 0 w 10081870"/>
                <a:gd name="connsiteY0" fmla="*/ 0 h 177415"/>
                <a:gd name="connsiteX1" fmla="*/ 4937045 w 10081870"/>
                <a:gd name="connsiteY1" fmla="*/ 165869 h 177415"/>
                <a:gd name="connsiteX2" fmla="*/ 7798027 w 10081870"/>
                <a:gd name="connsiteY2" fmla="*/ 153924 h 177415"/>
                <a:gd name="connsiteX3" fmla="*/ 9883019 w 10081870"/>
                <a:gd name="connsiteY3" fmla="*/ 84074 h 177415"/>
                <a:gd name="connsiteX4" fmla="*/ 10045981 w 10081870"/>
                <a:gd name="connsiteY4" fmla="*/ 77381 h 177415"/>
                <a:gd name="connsiteX0" fmla="*/ 0 w 10081870"/>
                <a:gd name="connsiteY0" fmla="*/ 0 h 182413"/>
                <a:gd name="connsiteX1" fmla="*/ 4937045 w 10081870"/>
                <a:gd name="connsiteY1" fmla="*/ 165869 h 182413"/>
                <a:gd name="connsiteX2" fmla="*/ 7804341 w 10081870"/>
                <a:gd name="connsiteY2" fmla="*/ 166624 h 182413"/>
                <a:gd name="connsiteX3" fmla="*/ 9883019 w 10081870"/>
                <a:gd name="connsiteY3" fmla="*/ 84074 h 182413"/>
                <a:gd name="connsiteX4" fmla="*/ 10045981 w 10081870"/>
                <a:gd name="connsiteY4" fmla="*/ 77381 h 182413"/>
                <a:gd name="connsiteX0" fmla="*/ 0 w 10062951"/>
                <a:gd name="connsiteY0" fmla="*/ 11520 h 193933"/>
                <a:gd name="connsiteX1" fmla="*/ 4937045 w 10062951"/>
                <a:gd name="connsiteY1" fmla="*/ 177389 h 193933"/>
                <a:gd name="connsiteX2" fmla="*/ 7804341 w 10062951"/>
                <a:gd name="connsiteY2" fmla="*/ 178144 h 193933"/>
                <a:gd name="connsiteX3" fmla="*/ 9883019 w 10062951"/>
                <a:gd name="connsiteY3" fmla="*/ 95594 h 193933"/>
                <a:gd name="connsiteX4" fmla="*/ 9995471 w 10062951"/>
                <a:gd name="connsiteY4" fmla="*/ 1 h 193933"/>
                <a:gd name="connsiteX0" fmla="*/ 0 w 10060841"/>
                <a:gd name="connsiteY0" fmla="*/ 0 h 182413"/>
                <a:gd name="connsiteX1" fmla="*/ 4937045 w 10060841"/>
                <a:gd name="connsiteY1" fmla="*/ 165869 h 182413"/>
                <a:gd name="connsiteX2" fmla="*/ 7804341 w 10060841"/>
                <a:gd name="connsiteY2" fmla="*/ 166624 h 182413"/>
                <a:gd name="connsiteX3" fmla="*/ 9883019 w 10060841"/>
                <a:gd name="connsiteY3" fmla="*/ 84074 h 182413"/>
                <a:gd name="connsiteX4" fmla="*/ 9989157 w 10060841"/>
                <a:gd name="connsiteY4" fmla="*/ 32931 h 182413"/>
                <a:gd name="connsiteX0" fmla="*/ 0 w 9883019"/>
                <a:gd name="connsiteY0" fmla="*/ 0 h 182413"/>
                <a:gd name="connsiteX1" fmla="*/ 4937045 w 9883019"/>
                <a:gd name="connsiteY1" fmla="*/ 165869 h 182413"/>
                <a:gd name="connsiteX2" fmla="*/ 7804341 w 9883019"/>
                <a:gd name="connsiteY2" fmla="*/ 166624 h 182413"/>
                <a:gd name="connsiteX3" fmla="*/ 9883019 w 9883019"/>
                <a:gd name="connsiteY3" fmla="*/ 84074 h 182413"/>
                <a:gd name="connsiteX0" fmla="*/ 0 w 10337602"/>
                <a:gd name="connsiteY0" fmla="*/ 0 h 182413"/>
                <a:gd name="connsiteX1" fmla="*/ 4937045 w 10337602"/>
                <a:gd name="connsiteY1" fmla="*/ 165869 h 182413"/>
                <a:gd name="connsiteX2" fmla="*/ 7804341 w 10337602"/>
                <a:gd name="connsiteY2" fmla="*/ 166624 h 182413"/>
                <a:gd name="connsiteX3" fmla="*/ 10337602 w 10337602"/>
                <a:gd name="connsiteY3" fmla="*/ 76454 h 182413"/>
                <a:gd name="connsiteX0" fmla="*/ 0 w 9898172"/>
                <a:gd name="connsiteY0" fmla="*/ 0 h 182413"/>
                <a:gd name="connsiteX1" fmla="*/ 4937045 w 9898172"/>
                <a:gd name="connsiteY1" fmla="*/ 165869 h 182413"/>
                <a:gd name="connsiteX2" fmla="*/ 7804341 w 9898172"/>
                <a:gd name="connsiteY2" fmla="*/ 166624 h 182413"/>
                <a:gd name="connsiteX3" fmla="*/ 9898172 w 9898172"/>
                <a:gd name="connsiteY3" fmla="*/ 99314 h 182413"/>
                <a:gd name="connsiteX0" fmla="*/ 0 w 10413366"/>
                <a:gd name="connsiteY0" fmla="*/ 0 h 182413"/>
                <a:gd name="connsiteX1" fmla="*/ 4937045 w 10413366"/>
                <a:gd name="connsiteY1" fmla="*/ 165869 h 182413"/>
                <a:gd name="connsiteX2" fmla="*/ 7804341 w 10413366"/>
                <a:gd name="connsiteY2" fmla="*/ 166624 h 182413"/>
                <a:gd name="connsiteX3" fmla="*/ 10413366 w 10413366"/>
                <a:gd name="connsiteY3" fmla="*/ 84074 h 182413"/>
                <a:gd name="connsiteX0" fmla="*/ 0 w 10413366"/>
                <a:gd name="connsiteY0" fmla="*/ 0 h 181273"/>
                <a:gd name="connsiteX1" fmla="*/ 4937045 w 10413366"/>
                <a:gd name="connsiteY1" fmla="*/ 165869 h 181273"/>
                <a:gd name="connsiteX2" fmla="*/ 7804341 w 10413366"/>
                <a:gd name="connsiteY2" fmla="*/ 166624 h 181273"/>
                <a:gd name="connsiteX3" fmla="*/ 9863855 w 10413366"/>
                <a:gd name="connsiteY3" fmla="*/ 100584 h 181273"/>
                <a:gd name="connsiteX4" fmla="*/ 10413366 w 10413366"/>
                <a:gd name="connsiteY4" fmla="*/ 84074 h 181273"/>
                <a:gd name="connsiteX0" fmla="*/ 0 w 9966359"/>
                <a:gd name="connsiteY0" fmla="*/ 0 h 181273"/>
                <a:gd name="connsiteX1" fmla="*/ 4937045 w 9966359"/>
                <a:gd name="connsiteY1" fmla="*/ 165869 h 181273"/>
                <a:gd name="connsiteX2" fmla="*/ 7804341 w 9966359"/>
                <a:gd name="connsiteY2" fmla="*/ 166624 h 181273"/>
                <a:gd name="connsiteX3" fmla="*/ 9863855 w 9966359"/>
                <a:gd name="connsiteY3" fmla="*/ 100584 h 181273"/>
                <a:gd name="connsiteX4" fmla="*/ 9966359 w 9966359"/>
                <a:gd name="connsiteY4" fmla="*/ 15494 h 181273"/>
                <a:gd name="connsiteX0" fmla="*/ 0 w 9966359"/>
                <a:gd name="connsiteY0" fmla="*/ 0 h 181273"/>
                <a:gd name="connsiteX1" fmla="*/ 4937045 w 9966359"/>
                <a:gd name="connsiteY1" fmla="*/ 165869 h 181273"/>
                <a:gd name="connsiteX2" fmla="*/ 7804341 w 9966359"/>
                <a:gd name="connsiteY2" fmla="*/ 166624 h 181273"/>
                <a:gd name="connsiteX3" fmla="*/ 9856278 w 9966359"/>
                <a:gd name="connsiteY3" fmla="*/ 77724 h 181273"/>
                <a:gd name="connsiteX4" fmla="*/ 9966359 w 9966359"/>
                <a:gd name="connsiteY4" fmla="*/ 15494 h 181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6359" h="181273">
                  <a:moveTo>
                    <a:pt x="0" y="0"/>
                  </a:moveTo>
                  <a:cubicBezTo>
                    <a:pt x="2082376" y="119848"/>
                    <a:pt x="3636322" y="138098"/>
                    <a:pt x="4937045" y="165869"/>
                  </a:cubicBezTo>
                  <a:cubicBezTo>
                    <a:pt x="6237768" y="193640"/>
                    <a:pt x="6984469" y="177505"/>
                    <a:pt x="7804341" y="166624"/>
                  </a:cubicBezTo>
                  <a:lnTo>
                    <a:pt x="9856278" y="77724"/>
                  </a:lnTo>
                  <a:lnTo>
                    <a:pt x="9966359" y="15494"/>
                  </a:lnTo>
                </a:path>
              </a:pathLst>
            </a:custGeom>
            <a:solidFill>
              <a:schemeClr val="bg2"/>
            </a:solidFill>
            <a:ln w="1079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cs typeface="Arial" charset="0"/>
              </a:endParaRPr>
            </a:p>
          </p:txBody>
        </p:sp>
        <p:sp>
          <p:nvSpPr>
            <p:cNvPr id="32" name="Freihandform 31"/>
            <p:cNvSpPr/>
            <p:nvPr userDrawn="1"/>
          </p:nvSpPr>
          <p:spPr bwMode="auto">
            <a:xfrm>
              <a:off x="-3207" y="1466736"/>
              <a:ext cx="9919134" cy="613967"/>
            </a:xfrm>
            <a:custGeom>
              <a:avLst/>
              <a:gdLst>
                <a:gd name="connsiteX0" fmla="*/ 0 w 10039149"/>
                <a:gd name="connsiteY0" fmla="*/ 462013 h 606809"/>
                <a:gd name="connsiteX1" fmla="*/ 1982804 w 10039149"/>
                <a:gd name="connsiteY1" fmla="*/ 558266 h 606809"/>
                <a:gd name="connsiteX2" fmla="*/ 5130265 w 10039149"/>
                <a:gd name="connsiteY2" fmla="*/ 596767 h 606809"/>
                <a:gd name="connsiteX3" fmla="*/ 8268101 w 10039149"/>
                <a:gd name="connsiteY3" fmla="*/ 375386 h 606809"/>
                <a:gd name="connsiteX4" fmla="*/ 10039149 w 10039149"/>
                <a:gd name="connsiteY4" fmla="*/ 0 h 606809"/>
                <a:gd name="connsiteX0" fmla="*/ 0 w 9924849"/>
                <a:gd name="connsiteY0" fmla="*/ 500113 h 606061"/>
                <a:gd name="connsiteX1" fmla="*/ 1868504 w 9924849"/>
                <a:gd name="connsiteY1" fmla="*/ 558266 h 606061"/>
                <a:gd name="connsiteX2" fmla="*/ 5015965 w 9924849"/>
                <a:gd name="connsiteY2" fmla="*/ 596767 h 606061"/>
                <a:gd name="connsiteX3" fmla="*/ 8153801 w 9924849"/>
                <a:gd name="connsiteY3" fmla="*/ 375386 h 606061"/>
                <a:gd name="connsiteX4" fmla="*/ 9924849 w 9924849"/>
                <a:gd name="connsiteY4" fmla="*/ 0 h 606061"/>
                <a:gd name="connsiteX0" fmla="*/ 0 w 9924849"/>
                <a:gd name="connsiteY0" fmla="*/ 500113 h 596993"/>
                <a:gd name="connsiteX1" fmla="*/ 1914224 w 9924849"/>
                <a:gd name="connsiteY1" fmla="*/ 337286 h 596993"/>
                <a:gd name="connsiteX2" fmla="*/ 5015965 w 9924849"/>
                <a:gd name="connsiteY2" fmla="*/ 596767 h 596993"/>
                <a:gd name="connsiteX3" fmla="*/ 8153801 w 9924849"/>
                <a:gd name="connsiteY3" fmla="*/ 375386 h 596993"/>
                <a:gd name="connsiteX4" fmla="*/ 9924849 w 9924849"/>
                <a:gd name="connsiteY4" fmla="*/ 0 h 596993"/>
                <a:gd name="connsiteX0" fmla="*/ 0 w 9924849"/>
                <a:gd name="connsiteY0" fmla="*/ 500113 h 611578"/>
                <a:gd name="connsiteX1" fmla="*/ 1883744 w 9924849"/>
                <a:gd name="connsiteY1" fmla="*/ 581126 h 611578"/>
                <a:gd name="connsiteX2" fmla="*/ 5015965 w 9924849"/>
                <a:gd name="connsiteY2" fmla="*/ 596767 h 611578"/>
                <a:gd name="connsiteX3" fmla="*/ 8153801 w 9924849"/>
                <a:gd name="connsiteY3" fmla="*/ 375386 h 611578"/>
                <a:gd name="connsiteX4" fmla="*/ 9924849 w 9924849"/>
                <a:gd name="connsiteY4" fmla="*/ 0 h 611578"/>
                <a:gd name="connsiteX0" fmla="*/ 0 w 9924849"/>
                <a:gd name="connsiteY0" fmla="*/ 500113 h 616107"/>
                <a:gd name="connsiteX1" fmla="*/ 1991694 w 9924849"/>
                <a:gd name="connsiteY1" fmla="*/ 593826 h 616107"/>
                <a:gd name="connsiteX2" fmla="*/ 5015965 w 9924849"/>
                <a:gd name="connsiteY2" fmla="*/ 596767 h 616107"/>
                <a:gd name="connsiteX3" fmla="*/ 8153801 w 9924849"/>
                <a:gd name="connsiteY3" fmla="*/ 375386 h 616107"/>
                <a:gd name="connsiteX4" fmla="*/ 9924849 w 9924849"/>
                <a:gd name="connsiteY4" fmla="*/ 0 h 616107"/>
                <a:gd name="connsiteX0" fmla="*/ 0 w 9924849"/>
                <a:gd name="connsiteY0" fmla="*/ 500113 h 605106"/>
                <a:gd name="connsiteX1" fmla="*/ 1991694 w 9924849"/>
                <a:gd name="connsiteY1" fmla="*/ 593826 h 605106"/>
                <a:gd name="connsiteX2" fmla="*/ 5015965 w 9924849"/>
                <a:gd name="connsiteY2" fmla="*/ 596767 h 605106"/>
                <a:gd name="connsiteX3" fmla="*/ 6461158 w 9924849"/>
                <a:gd name="connsiteY3" fmla="*/ 533514 h 605106"/>
                <a:gd name="connsiteX4" fmla="*/ 8153801 w 9924849"/>
                <a:gd name="connsiteY4" fmla="*/ 375386 h 605106"/>
                <a:gd name="connsiteX5" fmla="*/ 9924849 w 9924849"/>
                <a:gd name="connsiteY5" fmla="*/ 0 h 605106"/>
                <a:gd name="connsiteX0" fmla="*/ 0 w 9924849"/>
                <a:gd name="connsiteY0" fmla="*/ 500113 h 613967"/>
                <a:gd name="connsiteX1" fmla="*/ 1991694 w 9924849"/>
                <a:gd name="connsiteY1" fmla="*/ 593826 h 613967"/>
                <a:gd name="connsiteX2" fmla="*/ 4609565 w 9924849"/>
                <a:gd name="connsiteY2" fmla="*/ 609467 h 613967"/>
                <a:gd name="connsiteX3" fmla="*/ 6461158 w 9924849"/>
                <a:gd name="connsiteY3" fmla="*/ 533514 h 613967"/>
                <a:gd name="connsiteX4" fmla="*/ 8153801 w 9924849"/>
                <a:gd name="connsiteY4" fmla="*/ 375386 h 613967"/>
                <a:gd name="connsiteX5" fmla="*/ 9924849 w 9924849"/>
                <a:gd name="connsiteY5" fmla="*/ 0 h 613967"/>
                <a:gd name="connsiteX0" fmla="*/ 0 w 9924849"/>
                <a:gd name="connsiteY0" fmla="*/ 500113 h 613967"/>
                <a:gd name="connsiteX1" fmla="*/ 1991694 w 9924849"/>
                <a:gd name="connsiteY1" fmla="*/ 593826 h 613967"/>
                <a:gd name="connsiteX2" fmla="*/ 4609565 w 9924849"/>
                <a:gd name="connsiteY2" fmla="*/ 609467 h 613967"/>
                <a:gd name="connsiteX3" fmla="*/ 6461158 w 9924849"/>
                <a:gd name="connsiteY3" fmla="*/ 533514 h 613967"/>
                <a:gd name="connsiteX4" fmla="*/ 8261751 w 9924849"/>
                <a:gd name="connsiteY4" fmla="*/ 349986 h 613967"/>
                <a:gd name="connsiteX5" fmla="*/ 9924849 w 9924849"/>
                <a:gd name="connsiteY5" fmla="*/ 0 h 613967"/>
                <a:gd name="connsiteX0" fmla="*/ 0 w 9924849"/>
                <a:gd name="connsiteY0" fmla="*/ 500113 h 613967"/>
                <a:gd name="connsiteX1" fmla="*/ 1991694 w 9924849"/>
                <a:gd name="connsiteY1" fmla="*/ 593826 h 613967"/>
                <a:gd name="connsiteX2" fmla="*/ 4609565 w 9924849"/>
                <a:gd name="connsiteY2" fmla="*/ 609467 h 613967"/>
                <a:gd name="connsiteX3" fmla="*/ 6461158 w 9924849"/>
                <a:gd name="connsiteY3" fmla="*/ 533514 h 613967"/>
                <a:gd name="connsiteX4" fmla="*/ 8261751 w 9924849"/>
                <a:gd name="connsiteY4" fmla="*/ 349986 h 613967"/>
                <a:gd name="connsiteX5" fmla="*/ 9924849 w 9924849"/>
                <a:gd name="connsiteY5" fmla="*/ 0 h 613967"/>
                <a:gd name="connsiteX0" fmla="*/ 0 w 9917229"/>
                <a:gd name="connsiteY0" fmla="*/ 522973 h 636827"/>
                <a:gd name="connsiteX1" fmla="*/ 1991694 w 9917229"/>
                <a:gd name="connsiteY1" fmla="*/ 616686 h 636827"/>
                <a:gd name="connsiteX2" fmla="*/ 4609565 w 9917229"/>
                <a:gd name="connsiteY2" fmla="*/ 632327 h 636827"/>
                <a:gd name="connsiteX3" fmla="*/ 6461158 w 9917229"/>
                <a:gd name="connsiteY3" fmla="*/ 556374 h 636827"/>
                <a:gd name="connsiteX4" fmla="*/ 8261751 w 9917229"/>
                <a:gd name="connsiteY4" fmla="*/ 372846 h 636827"/>
                <a:gd name="connsiteX5" fmla="*/ 9917229 w 9917229"/>
                <a:gd name="connsiteY5" fmla="*/ 0 h 636827"/>
                <a:gd name="connsiteX0" fmla="*/ 0 w 9909609"/>
                <a:gd name="connsiteY0" fmla="*/ 500113 h 613967"/>
                <a:gd name="connsiteX1" fmla="*/ 1991694 w 9909609"/>
                <a:gd name="connsiteY1" fmla="*/ 593826 h 613967"/>
                <a:gd name="connsiteX2" fmla="*/ 4609565 w 9909609"/>
                <a:gd name="connsiteY2" fmla="*/ 609467 h 613967"/>
                <a:gd name="connsiteX3" fmla="*/ 6461158 w 9909609"/>
                <a:gd name="connsiteY3" fmla="*/ 533514 h 613967"/>
                <a:gd name="connsiteX4" fmla="*/ 8261751 w 9909609"/>
                <a:gd name="connsiteY4" fmla="*/ 349986 h 613967"/>
                <a:gd name="connsiteX5" fmla="*/ 9909609 w 9909609"/>
                <a:gd name="connsiteY5" fmla="*/ 0 h 613967"/>
                <a:gd name="connsiteX0" fmla="*/ 0 w 9909609"/>
                <a:gd name="connsiteY0" fmla="*/ 484873 h 598727"/>
                <a:gd name="connsiteX1" fmla="*/ 1991694 w 9909609"/>
                <a:gd name="connsiteY1" fmla="*/ 578586 h 598727"/>
                <a:gd name="connsiteX2" fmla="*/ 4609565 w 9909609"/>
                <a:gd name="connsiteY2" fmla="*/ 594227 h 598727"/>
                <a:gd name="connsiteX3" fmla="*/ 6461158 w 9909609"/>
                <a:gd name="connsiteY3" fmla="*/ 518274 h 598727"/>
                <a:gd name="connsiteX4" fmla="*/ 8261751 w 9909609"/>
                <a:gd name="connsiteY4" fmla="*/ 334746 h 598727"/>
                <a:gd name="connsiteX5" fmla="*/ 9909609 w 9909609"/>
                <a:gd name="connsiteY5" fmla="*/ 0 h 598727"/>
                <a:gd name="connsiteX0" fmla="*/ 0 w 9909609"/>
                <a:gd name="connsiteY0" fmla="*/ 500113 h 613967"/>
                <a:gd name="connsiteX1" fmla="*/ 1991694 w 9909609"/>
                <a:gd name="connsiteY1" fmla="*/ 593826 h 613967"/>
                <a:gd name="connsiteX2" fmla="*/ 4609565 w 9909609"/>
                <a:gd name="connsiteY2" fmla="*/ 609467 h 613967"/>
                <a:gd name="connsiteX3" fmla="*/ 6461158 w 9909609"/>
                <a:gd name="connsiteY3" fmla="*/ 533514 h 613967"/>
                <a:gd name="connsiteX4" fmla="*/ 8261751 w 9909609"/>
                <a:gd name="connsiteY4" fmla="*/ 349986 h 613967"/>
                <a:gd name="connsiteX5" fmla="*/ 9909609 w 9909609"/>
                <a:gd name="connsiteY5" fmla="*/ 0 h 613967"/>
                <a:gd name="connsiteX0" fmla="*/ 0 w 9919134"/>
                <a:gd name="connsiteY0" fmla="*/ 500113 h 613967"/>
                <a:gd name="connsiteX1" fmla="*/ 1991694 w 9919134"/>
                <a:gd name="connsiteY1" fmla="*/ 593826 h 613967"/>
                <a:gd name="connsiteX2" fmla="*/ 4609565 w 9919134"/>
                <a:gd name="connsiteY2" fmla="*/ 609467 h 613967"/>
                <a:gd name="connsiteX3" fmla="*/ 6461158 w 9919134"/>
                <a:gd name="connsiteY3" fmla="*/ 533514 h 613967"/>
                <a:gd name="connsiteX4" fmla="*/ 8261751 w 9919134"/>
                <a:gd name="connsiteY4" fmla="*/ 349986 h 613967"/>
                <a:gd name="connsiteX5" fmla="*/ 9919134 w 9919134"/>
                <a:gd name="connsiteY5" fmla="*/ 0 h 61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9134" h="613967">
                  <a:moveTo>
                    <a:pt x="0" y="500113"/>
                  </a:moveTo>
                  <a:cubicBezTo>
                    <a:pt x="563880" y="537010"/>
                    <a:pt x="1223433" y="575600"/>
                    <a:pt x="1991694" y="593826"/>
                  </a:cubicBezTo>
                  <a:cubicBezTo>
                    <a:pt x="2759955" y="612052"/>
                    <a:pt x="3864654" y="619519"/>
                    <a:pt x="4609565" y="609467"/>
                  </a:cubicBezTo>
                  <a:cubicBezTo>
                    <a:pt x="5354476" y="599415"/>
                    <a:pt x="5938185" y="570411"/>
                    <a:pt x="6461158" y="533514"/>
                  </a:cubicBezTo>
                  <a:cubicBezTo>
                    <a:pt x="6984131" y="496617"/>
                    <a:pt x="7684469" y="435730"/>
                    <a:pt x="8261751" y="349986"/>
                  </a:cubicBezTo>
                  <a:cubicBezTo>
                    <a:pt x="9060848" y="218775"/>
                    <a:pt x="9442683" y="137962"/>
                    <a:pt x="9919134" y="0"/>
                  </a:cubicBezTo>
                </a:path>
              </a:pathLst>
            </a:custGeom>
            <a:noFill/>
            <a:ln w="1079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cs typeface="Arial" charset="0"/>
              </a:endParaRPr>
            </a:p>
          </p:txBody>
        </p:sp>
        <p:sp>
          <p:nvSpPr>
            <p:cNvPr id="33" name="Freihandform 32"/>
            <p:cNvSpPr/>
            <p:nvPr userDrawn="1"/>
          </p:nvSpPr>
          <p:spPr bwMode="auto">
            <a:xfrm>
              <a:off x="-5274" y="1932015"/>
              <a:ext cx="9922825" cy="139621"/>
            </a:xfrm>
            <a:custGeom>
              <a:avLst/>
              <a:gdLst>
                <a:gd name="connsiteX0" fmla="*/ 0 w 10039149"/>
                <a:gd name="connsiteY0" fmla="*/ 462013 h 606809"/>
                <a:gd name="connsiteX1" fmla="*/ 1982804 w 10039149"/>
                <a:gd name="connsiteY1" fmla="*/ 558266 h 606809"/>
                <a:gd name="connsiteX2" fmla="*/ 5130265 w 10039149"/>
                <a:gd name="connsiteY2" fmla="*/ 596767 h 606809"/>
                <a:gd name="connsiteX3" fmla="*/ 8268101 w 10039149"/>
                <a:gd name="connsiteY3" fmla="*/ 375386 h 606809"/>
                <a:gd name="connsiteX4" fmla="*/ 10039149 w 10039149"/>
                <a:gd name="connsiteY4" fmla="*/ 0 h 606809"/>
                <a:gd name="connsiteX0" fmla="*/ 0 w 9924849"/>
                <a:gd name="connsiteY0" fmla="*/ 500113 h 606061"/>
                <a:gd name="connsiteX1" fmla="*/ 1868504 w 9924849"/>
                <a:gd name="connsiteY1" fmla="*/ 558266 h 606061"/>
                <a:gd name="connsiteX2" fmla="*/ 5015965 w 9924849"/>
                <a:gd name="connsiteY2" fmla="*/ 596767 h 606061"/>
                <a:gd name="connsiteX3" fmla="*/ 8153801 w 9924849"/>
                <a:gd name="connsiteY3" fmla="*/ 375386 h 606061"/>
                <a:gd name="connsiteX4" fmla="*/ 9924849 w 9924849"/>
                <a:gd name="connsiteY4" fmla="*/ 0 h 606061"/>
                <a:gd name="connsiteX0" fmla="*/ 0 w 9924849"/>
                <a:gd name="connsiteY0" fmla="*/ 500113 h 596993"/>
                <a:gd name="connsiteX1" fmla="*/ 1914224 w 9924849"/>
                <a:gd name="connsiteY1" fmla="*/ 337286 h 596993"/>
                <a:gd name="connsiteX2" fmla="*/ 5015965 w 9924849"/>
                <a:gd name="connsiteY2" fmla="*/ 596767 h 596993"/>
                <a:gd name="connsiteX3" fmla="*/ 8153801 w 9924849"/>
                <a:gd name="connsiteY3" fmla="*/ 375386 h 596993"/>
                <a:gd name="connsiteX4" fmla="*/ 9924849 w 9924849"/>
                <a:gd name="connsiteY4" fmla="*/ 0 h 596993"/>
                <a:gd name="connsiteX0" fmla="*/ 0 w 9924849"/>
                <a:gd name="connsiteY0" fmla="*/ 500113 h 611578"/>
                <a:gd name="connsiteX1" fmla="*/ 1883744 w 9924849"/>
                <a:gd name="connsiteY1" fmla="*/ 581126 h 611578"/>
                <a:gd name="connsiteX2" fmla="*/ 5015965 w 9924849"/>
                <a:gd name="connsiteY2" fmla="*/ 596767 h 611578"/>
                <a:gd name="connsiteX3" fmla="*/ 8153801 w 9924849"/>
                <a:gd name="connsiteY3" fmla="*/ 375386 h 611578"/>
                <a:gd name="connsiteX4" fmla="*/ 9924849 w 9924849"/>
                <a:gd name="connsiteY4" fmla="*/ 0 h 611578"/>
                <a:gd name="connsiteX0" fmla="*/ 0 w 9924849"/>
                <a:gd name="connsiteY0" fmla="*/ 500113 h 600927"/>
                <a:gd name="connsiteX1" fmla="*/ 1883744 w 9924849"/>
                <a:gd name="connsiteY1" fmla="*/ 581126 h 600927"/>
                <a:gd name="connsiteX2" fmla="*/ 5015965 w 9924849"/>
                <a:gd name="connsiteY2" fmla="*/ 596767 h 600927"/>
                <a:gd name="connsiteX3" fmla="*/ 8009021 w 9924849"/>
                <a:gd name="connsiteY3" fmla="*/ 520166 h 600927"/>
                <a:gd name="connsiteX4" fmla="*/ 9924849 w 9924849"/>
                <a:gd name="connsiteY4" fmla="*/ 0 h 600927"/>
                <a:gd name="connsiteX0" fmla="*/ 0 w 9879129"/>
                <a:gd name="connsiteY0" fmla="*/ 35293 h 136107"/>
                <a:gd name="connsiteX1" fmla="*/ 1883744 w 9879129"/>
                <a:gd name="connsiteY1" fmla="*/ 116306 h 136107"/>
                <a:gd name="connsiteX2" fmla="*/ 5015965 w 9879129"/>
                <a:gd name="connsiteY2" fmla="*/ 131947 h 136107"/>
                <a:gd name="connsiteX3" fmla="*/ 8009021 w 9879129"/>
                <a:gd name="connsiteY3" fmla="*/ 55346 h 136107"/>
                <a:gd name="connsiteX4" fmla="*/ 9879129 w 9879129"/>
                <a:gd name="connsiteY4" fmla="*/ 0 h 136107"/>
                <a:gd name="connsiteX0" fmla="*/ 0 w 9879129"/>
                <a:gd name="connsiteY0" fmla="*/ 35293 h 136107"/>
                <a:gd name="connsiteX1" fmla="*/ 1883744 w 9879129"/>
                <a:gd name="connsiteY1" fmla="*/ 116306 h 136107"/>
                <a:gd name="connsiteX2" fmla="*/ 5015965 w 9879129"/>
                <a:gd name="connsiteY2" fmla="*/ 131947 h 136107"/>
                <a:gd name="connsiteX3" fmla="*/ 8009021 w 9879129"/>
                <a:gd name="connsiteY3" fmla="*/ 55346 h 136107"/>
                <a:gd name="connsiteX4" fmla="*/ 9879129 w 9879129"/>
                <a:gd name="connsiteY4" fmla="*/ 0 h 136107"/>
                <a:gd name="connsiteX0" fmla="*/ 0 w 9879129"/>
                <a:gd name="connsiteY0" fmla="*/ 35293 h 133376"/>
                <a:gd name="connsiteX1" fmla="*/ 1883744 w 9879129"/>
                <a:gd name="connsiteY1" fmla="*/ 116306 h 133376"/>
                <a:gd name="connsiteX2" fmla="*/ 5015965 w 9879129"/>
                <a:gd name="connsiteY2" fmla="*/ 131947 h 133376"/>
                <a:gd name="connsiteX3" fmla="*/ 8009021 w 9879129"/>
                <a:gd name="connsiteY3" fmla="*/ 93446 h 133376"/>
                <a:gd name="connsiteX4" fmla="*/ 9879129 w 9879129"/>
                <a:gd name="connsiteY4" fmla="*/ 0 h 133376"/>
                <a:gd name="connsiteX0" fmla="*/ 0 w 9879129"/>
                <a:gd name="connsiteY0" fmla="*/ 35293 h 131947"/>
                <a:gd name="connsiteX1" fmla="*/ 1883744 w 9879129"/>
                <a:gd name="connsiteY1" fmla="*/ 70586 h 131947"/>
                <a:gd name="connsiteX2" fmla="*/ 5015965 w 9879129"/>
                <a:gd name="connsiteY2" fmla="*/ 131947 h 131947"/>
                <a:gd name="connsiteX3" fmla="*/ 8009021 w 9879129"/>
                <a:gd name="connsiteY3" fmla="*/ 93446 h 131947"/>
                <a:gd name="connsiteX4" fmla="*/ 9879129 w 9879129"/>
                <a:gd name="connsiteY4" fmla="*/ 0 h 131947"/>
                <a:gd name="connsiteX0" fmla="*/ 0 w 9879129"/>
                <a:gd name="connsiteY0" fmla="*/ 35293 h 131947"/>
                <a:gd name="connsiteX1" fmla="*/ 1883744 w 9879129"/>
                <a:gd name="connsiteY1" fmla="*/ 70586 h 131947"/>
                <a:gd name="connsiteX2" fmla="*/ 5015965 w 9879129"/>
                <a:gd name="connsiteY2" fmla="*/ 131947 h 131947"/>
                <a:gd name="connsiteX3" fmla="*/ 8009021 w 9879129"/>
                <a:gd name="connsiteY3" fmla="*/ 93446 h 131947"/>
                <a:gd name="connsiteX4" fmla="*/ 9879129 w 9879129"/>
                <a:gd name="connsiteY4" fmla="*/ 0 h 131947"/>
                <a:gd name="connsiteX0" fmla="*/ 0 w 9879129"/>
                <a:gd name="connsiteY0" fmla="*/ 35293 h 131947"/>
                <a:gd name="connsiteX1" fmla="*/ 1883744 w 9879129"/>
                <a:gd name="connsiteY1" fmla="*/ 70586 h 131947"/>
                <a:gd name="connsiteX2" fmla="*/ 5015965 w 9879129"/>
                <a:gd name="connsiteY2" fmla="*/ 131947 h 131947"/>
                <a:gd name="connsiteX3" fmla="*/ 8009021 w 9879129"/>
                <a:gd name="connsiteY3" fmla="*/ 93446 h 131947"/>
                <a:gd name="connsiteX4" fmla="*/ 9879129 w 9879129"/>
                <a:gd name="connsiteY4" fmla="*/ 0 h 131947"/>
                <a:gd name="connsiteX0" fmla="*/ 0 w 9879129"/>
                <a:gd name="connsiteY0" fmla="*/ 35293 h 131947"/>
                <a:gd name="connsiteX1" fmla="*/ 1883744 w 9879129"/>
                <a:gd name="connsiteY1" fmla="*/ 70586 h 131947"/>
                <a:gd name="connsiteX2" fmla="*/ 5015965 w 9879129"/>
                <a:gd name="connsiteY2" fmla="*/ 131947 h 131947"/>
                <a:gd name="connsiteX3" fmla="*/ 8009021 w 9879129"/>
                <a:gd name="connsiteY3" fmla="*/ 93446 h 131947"/>
                <a:gd name="connsiteX4" fmla="*/ 9879129 w 9879129"/>
                <a:gd name="connsiteY4" fmla="*/ 0 h 131947"/>
                <a:gd name="connsiteX0" fmla="*/ 0 w 9879129"/>
                <a:gd name="connsiteY0" fmla="*/ 35293 h 132092"/>
                <a:gd name="connsiteX1" fmla="*/ 1883744 w 9879129"/>
                <a:gd name="connsiteY1" fmla="*/ 70586 h 132092"/>
                <a:gd name="connsiteX2" fmla="*/ 5015965 w 9879129"/>
                <a:gd name="connsiteY2" fmla="*/ 131947 h 132092"/>
                <a:gd name="connsiteX3" fmla="*/ 8009021 w 9879129"/>
                <a:gd name="connsiteY3" fmla="*/ 93446 h 132092"/>
                <a:gd name="connsiteX4" fmla="*/ 9879129 w 9879129"/>
                <a:gd name="connsiteY4" fmla="*/ 0 h 132092"/>
                <a:gd name="connsiteX0" fmla="*/ 0 w 9879129"/>
                <a:gd name="connsiteY0" fmla="*/ 35293 h 132001"/>
                <a:gd name="connsiteX1" fmla="*/ 1888480 w 9879129"/>
                <a:gd name="connsiteY1" fmla="*/ 84873 h 132001"/>
                <a:gd name="connsiteX2" fmla="*/ 5015965 w 9879129"/>
                <a:gd name="connsiteY2" fmla="*/ 131947 h 132001"/>
                <a:gd name="connsiteX3" fmla="*/ 8009021 w 9879129"/>
                <a:gd name="connsiteY3" fmla="*/ 93446 h 132001"/>
                <a:gd name="connsiteX4" fmla="*/ 9879129 w 9879129"/>
                <a:gd name="connsiteY4" fmla="*/ 0 h 132001"/>
                <a:gd name="connsiteX0" fmla="*/ 0 w 9871554"/>
                <a:gd name="connsiteY0" fmla="*/ 42913 h 139621"/>
                <a:gd name="connsiteX1" fmla="*/ 1888480 w 9871554"/>
                <a:gd name="connsiteY1" fmla="*/ 92493 h 139621"/>
                <a:gd name="connsiteX2" fmla="*/ 5015965 w 9871554"/>
                <a:gd name="connsiteY2" fmla="*/ 139567 h 139621"/>
                <a:gd name="connsiteX3" fmla="*/ 8009021 w 9871554"/>
                <a:gd name="connsiteY3" fmla="*/ 101066 h 139621"/>
                <a:gd name="connsiteX4" fmla="*/ 9871554 w 9871554"/>
                <a:gd name="connsiteY4" fmla="*/ 0 h 139621"/>
                <a:gd name="connsiteX0" fmla="*/ 0 w 9858927"/>
                <a:gd name="connsiteY0" fmla="*/ 42913 h 139621"/>
                <a:gd name="connsiteX1" fmla="*/ 1875853 w 9858927"/>
                <a:gd name="connsiteY1" fmla="*/ 92493 h 139621"/>
                <a:gd name="connsiteX2" fmla="*/ 5003338 w 9858927"/>
                <a:gd name="connsiteY2" fmla="*/ 139567 h 139621"/>
                <a:gd name="connsiteX3" fmla="*/ 7996394 w 9858927"/>
                <a:gd name="connsiteY3" fmla="*/ 101066 h 139621"/>
                <a:gd name="connsiteX4" fmla="*/ 9858927 w 9858927"/>
                <a:gd name="connsiteY4" fmla="*/ 0 h 139621"/>
                <a:gd name="connsiteX0" fmla="*/ 0 w 9866030"/>
                <a:gd name="connsiteY0" fmla="*/ 42913 h 139621"/>
                <a:gd name="connsiteX1" fmla="*/ 1882956 w 9866030"/>
                <a:gd name="connsiteY1" fmla="*/ 92493 h 139621"/>
                <a:gd name="connsiteX2" fmla="*/ 5010441 w 9866030"/>
                <a:gd name="connsiteY2" fmla="*/ 139567 h 139621"/>
                <a:gd name="connsiteX3" fmla="*/ 8003497 w 9866030"/>
                <a:gd name="connsiteY3" fmla="*/ 101066 h 139621"/>
                <a:gd name="connsiteX4" fmla="*/ 9866030 w 9866030"/>
                <a:gd name="connsiteY4" fmla="*/ 0 h 139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6030" h="139621">
                  <a:moveTo>
                    <a:pt x="0" y="42913"/>
                  </a:moveTo>
                  <a:cubicBezTo>
                    <a:pt x="563880" y="79810"/>
                    <a:pt x="1047883" y="76384"/>
                    <a:pt x="1882956" y="92493"/>
                  </a:cubicBezTo>
                  <a:lnTo>
                    <a:pt x="5010441" y="139567"/>
                  </a:lnTo>
                  <a:cubicBezTo>
                    <a:pt x="6030531" y="140996"/>
                    <a:pt x="7005812" y="113900"/>
                    <a:pt x="8003497" y="101066"/>
                  </a:cubicBezTo>
                  <a:cubicBezTo>
                    <a:pt x="8814024" y="79075"/>
                    <a:pt x="9359099" y="31282"/>
                    <a:pt x="9866030" y="0"/>
                  </a:cubicBezTo>
                </a:path>
              </a:pathLst>
            </a:custGeom>
            <a:noFill/>
            <a:ln w="1079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cs typeface="Arial" charset="0"/>
              </a:endParaRPr>
            </a:p>
          </p:txBody>
        </p:sp>
      </p:grpSp>
    </p:spTree>
    <p:extLst>
      <p:ext uri="{BB962C8B-B14F-4D97-AF65-F5344CB8AC3E}">
        <p14:creationId xmlns:p14="http://schemas.microsoft.com/office/powerpoint/2010/main" val="289636511"/>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VS_Title_02">
    <p:spTree>
      <p:nvGrpSpPr>
        <p:cNvPr id="1" name=""/>
        <p:cNvGrpSpPr/>
        <p:nvPr/>
      </p:nvGrpSpPr>
      <p:grpSpPr>
        <a:xfrm>
          <a:off x="0" y="0"/>
          <a:ext cx="0" cy="0"/>
          <a:chOff x="0" y="0"/>
          <a:chExt cx="0" cy="0"/>
        </a:xfrm>
      </p:grpSpPr>
      <p:pic>
        <p:nvPicPr>
          <p:cNvPr id="20" name="Picture 6" descr="LkW_Brandenburg_GB10_LOW"/>
          <p:cNvPicPr>
            <a:picLocks noChangeAspect="1" noChangeArrowheads="1"/>
          </p:cNvPicPr>
          <p:nvPr/>
        </p:nvPicPr>
        <p:blipFill rotWithShape="1">
          <a:blip r:embed="rId2">
            <a:extLst>
              <a:ext uri="{28A0092B-C50C-407E-A947-70E740481C1C}">
                <a14:useLocalDpi xmlns:a14="http://schemas.microsoft.com/office/drawing/2010/main" val="0"/>
              </a:ext>
            </a:extLst>
          </a:blip>
          <a:srcRect l="6410" r="7808"/>
          <a:stretch/>
        </p:blipFill>
        <p:spPr bwMode="auto">
          <a:xfrm>
            <a:off x="4575102" y="2083610"/>
            <a:ext cx="4568898" cy="4500000"/>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p:cNvSpPr>
            <a:spLocks noGrp="1"/>
          </p:cNvSpPr>
          <p:nvPr>
            <p:ph type="subTitle" idx="1"/>
          </p:nvPr>
        </p:nvSpPr>
        <p:spPr>
          <a:xfrm>
            <a:off x="142893" y="2617167"/>
            <a:ext cx="4424711" cy="523220"/>
          </a:xfrm>
        </p:spPr>
        <p:txBody>
          <a:bodyPr/>
          <a:lstStyle>
            <a:lvl1pPr marL="0" indent="0" algn="l">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a:p>
        </p:txBody>
      </p:sp>
      <p:sp>
        <p:nvSpPr>
          <p:cNvPr id="17" name="Rechteck 16"/>
          <p:cNvSpPr/>
          <p:nvPr/>
        </p:nvSpPr>
        <p:spPr>
          <a:xfrm>
            <a:off x="-8792" y="6581776"/>
            <a:ext cx="9152792" cy="276225"/>
          </a:xfrm>
          <a:prstGeom prst="rect">
            <a:avLst/>
          </a:prstGeom>
          <a:solidFill>
            <a:srgbClr val="BFBFB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sz="1400">
              <a:solidFill>
                <a:schemeClr val="tx2"/>
              </a:solidFill>
            </a:endParaRPr>
          </a:p>
        </p:txBody>
      </p:sp>
      <p:pic>
        <p:nvPicPr>
          <p:cNvPr id="18" name="Picture 92"/>
          <p:cNvPicPr>
            <a:picLocks noChangeAspect="1" noChangeArrowheads="1"/>
          </p:cNvPicPr>
          <p:nvPr/>
        </p:nvPicPr>
        <p:blipFill>
          <a:blip r:embed="rId3" cstate="print">
            <a:extLst>
              <a:ext uri="{28A0092B-C50C-407E-A947-70E740481C1C}">
                <a14:useLocalDpi xmlns:a14="http://schemas.microsoft.com/office/drawing/2010/main" val="0"/>
              </a:ext>
            </a:extLst>
          </a:blip>
          <a:srcRect l="19418" t="54170" r="68147" b="35352"/>
          <a:stretch>
            <a:fillRect/>
          </a:stretch>
        </p:blipFill>
        <p:spPr bwMode="auto">
          <a:xfrm>
            <a:off x="266701" y="6581776"/>
            <a:ext cx="378069"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8"/>
          <p:cNvSpPr txBox="1">
            <a:spLocks noChangeArrowheads="1"/>
          </p:cNvSpPr>
          <p:nvPr/>
        </p:nvSpPr>
        <p:spPr bwMode="auto">
          <a:xfrm>
            <a:off x="753208" y="6668555"/>
            <a:ext cx="955390" cy="116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4C536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spAutoFit/>
          </a:bodyPr>
          <a:lstStyle/>
          <a:p>
            <a:pPr algn="l">
              <a:lnSpc>
                <a:spcPct val="95000"/>
              </a:lnSpc>
            </a:pPr>
            <a:r>
              <a:rPr lang="de-DE" sz="800" dirty="0">
                <a:solidFill>
                  <a:srgbClr val="000000"/>
                </a:solidFill>
              </a:rPr>
              <a:t>Knorr-Bremse Group</a:t>
            </a:r>
          </a:p>
        </p:txBody>
      </p:sp>
      <p:pic>
        <p:nvPicPr>
          <p:cNvPr id="23" name="Picture 5" descr="\\xp-rechner\LACIE (L)\Selbständigkeit 2007\KB-Media\KB_Logo_right_rg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96234" y="179948"/>
            <a:ext cx="1900800" cy="363458"/>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24"/>
          <p:cNvSpPr>
            <a:spLocks noGrp="1"/>
          </p:cNvSpPr>
          <p:nvPr>
            <p:ph type="title"/>
          </p:nvPr>
        </p:nvSpPr>
        <p:spPr/>
        <p:txBody>
          <a:bodyPr/>
          <a:lstStyle/>
          <a:p>
            <a:r>
              <a:rPr lang="it-IT"/>
              <a:t>Fare clic per modificare lo stile del titolo</a:t>
            </a:r>
            <a:endParaRPr lang="en-US"/>
          </a:p>
        </p:txBody>
      </p:sp>
      <p:grpSp>
        <p:nvGrpSpPr>
          <p:cNvPr id="24" name="Gruppieren 23"/>
          <p:cNvGrpSpPr/>
          <p:nvPr/>
        </p:nvGrpSpPr>
        <p:grpSpPr>
          <a:xfrm>
            <a:off x="-6478" y="1466737"/>
            <a:ext cx="9252676" cy="732313"/>
            <a:chOff x="-7018" y="1466736"/>
            <a:chExt cx="10023732" cy="732313"/>
          </a:xfrm>
        </p:grpSpPr>
        <p:sp>
          <p:nvSpPr>
            <p:cNvPr id="31" name="Freihandform 30"/>
            <p:cNvSpPr/>
            <p:nvPr userDrawn="1"/>
          </p:nvSpPr>
          <p:spPr bwMode="auto">
            <a:xfrm>
              <a:off x="-7018" y="2017776"/>
              <a:ext cx="10023732" cy="181273"/>
            </a:xfrm>
            <a:custGeom>
              <a:avLst/>
              <a:gdLst>
                <a:gd name="connsiteX0" fmla="*/ 0 w 10039149"/>
                <a:gd name="connsiteY0" fmla="*/ 462013 h 606809"/>
                <a:gd name="connsiteX1" fmla="*/ 1982804 w 10039149"/>
                <a:gd name="connsiteY1" fmla="*/ 558266 h 606809"/>
                <a:gd name="connsiteX2" fmla="*/ 5130265 w 10039149"/>
                <a:gd name="connsiteY2" fmla="*/ 596767 h 606809"/>
                <a:gd name="connsiteX3" fmla="*/ 8268101 w 10039149"/>
                <a:gd name="connsiteY3" fmla="*/ 375386 h 606809"/>
                <a:gd name="connsiteX4" fmla="*/ 10039149 w 10039149"/>
                <a:gd name="connsiteY4" fmla="*/ 0 h 606809"/>
                <a:gd name="connsiteX0" fmla="*/ 0 w 9924849"/>
                <a:gd name="connsiteY0" fmla="*/ 500113 h 606061"/>
                <a:gd name="connsiteX1" fmla="*/ 1868504 w 9924849"/>
                <a:gd name="connsiteY1" fmla="*/ 558266 h 606061"/>
                <a:gd name="connsiteX2" fmla="*/ 5015965 w 9924849"/>
                <a:gd name="connsiteY2" fmla="*/ 596767 h 606061"/>
                <a:gd name="connsiteX3" fmla="*/ 8153801 w 9924849"/>
                <a:gd name="connsiteY3" fmla="*/ 375386 h 606061"/>
                <a:gd name="connsiteX4" fmla="*/ 9924849 w 9924849"/>
                <a:gd name="connsiteY4" fmla="*/ 0 h 606061"/>
                <a:gd name="connsiteX0" fmla="*/ 0 w 9924849"/>
                <a:gd name="connsiteY0" fmla="*/ 500113 h 596993"/>
                <a:gd name="connsiteX1" fmla="*/ 1914224 w 9924849"/>
                <a:gd name="connsiteY1" fmla="*/ 337286 h 596993"/>
                <a:gd name="connsiteX2" fmla="*/ 5015965 w 9924849"/>
                <a:gd name="connsiteY2" fmla="*/ 596767 h 596993"/>
                <a:gd name="connsiteX3" fmla="*/ 8153801 w 9924849"/>
                <a:gd name="connsiteY3" fmla="*/ 375386 h 596993"/>
                <a:gd name="connsiteX4" fmla="*/ 9924849 w 9924849"/>
                <a:gd name="connsiteY4" fmla="*/ 0 h 596993"/>
                <a:gd name="connsiteX0" fmla="*/ 0 w 9924849"/>
                <a:gd name="connsiteY0" fmla="*/ 500113 h 611578"/>
                <a:gd name="connsiteX1" fmla="*/ 1883744 w 9924849"/>
                <a:gd name="connsiteY1" fmla="*/ 581126 h 611578"/>
                <a:gd name="connsiteX2" fmla="*/ 5015965 w 9924849"/>
                <a:gd name="connsiteY2" fmla="*/ 596767 h 611578"/>
                <a:gd name="connsiteX3" fmla="*/ 8153801 w 9924849"/>
                <a:gd name="connsiteY3" fmla="*/ 375386 h 611578"/>
                <a:gd name="connsiteX4" fmla="*/ 9924849 w 9924849"/>
                <a:gd name="connsiteY4" fmla="*/ 0 h 611578"/>
                <a:gd name="connsiteX0" fmla="*/ 0 w 9924849"/>
                <a:gd name="connsiteY0" fmla="*/ 500113 h 600927"/>
                <a:gd name="connsiteX1" fmla="*/ 1883744 w 9924849"/>
                <a:gd name="connsiteY1" fmla="*/ 581126 h 600927"/>
                <a:gd name="connsiteX2" fmla="*/ 5015965 w 9924849"/>
                <a:gd name="connsiteY2" fmla="*/ 596767 h 600927"/>
                <a:gd name="connsiteX3" fmla="*/ 8009021 w 9924849"/>
                <a:gd name="connsiteY3" fmla="*/ 520166 h 600927"/>
                <a:gd name="connsiteX4" fmla="*/ 9924849 w 9924849"/>
                <a:gd name="connsiteY4" fmla="*/ 0 h 600927"/>
                <a:gd name="connsiteX0" fmla="*/ 0 w 9879129"/>
                <a:gd name="connsiteY0" fmla="*/ 35293 h 136107"/>
                <a:gd name="connsiteX1" fmla="*/ 1883744 w 9879129"/>
                <a:gd name="connsiteY1" fmla="*/ 116306 h 136107"/>
                <a:gd name="connsiteX2" fmla="*/ 5015965 w 9879129"/>
                <a:gd name="connsiteY2" fmla="*/ 131947 h 136107"/>
                <a:gd name="connsiteX3" fmla="*/ 8009021 w 9879129"/>
                <a:gd name="connsiteY3" fmla="*/ 55346 h 136107"/>
                <a:gd name="connsiteX4" fmla="*/ 9879129 w 9879129"/>
                <a:gd name="connsiteY4" fmla="*/ 0 h 136107"/>
                <a:gd name="connsiteX0" fmla="*/ 0 w 9879129"/>
                <a:gd name="connsiteY0" fmla="*/ 35293 h 136107"/>
                <a:gd name="connsiteX1" fmla="*/ 1883744 w 9879129"/>
                <a:gd name="connsiteY1" fmla="*/ 116306 h 136107"/>
                <a:gd name="connsiteX2" fmla="*/ 5015965 w 9879129"/>
                <a:gd name="connsiteY2" fmla="*/ 131947 h 136107"/>
                <a:gd name="connsiteX3" fmla="*/ 8009021 w 9879129"/>
                <a:gd name="connsiteY3" fmla="*/ 55346 h 136107"/>
                <a:gd name="connsiteX4" fmla="*/ 9879129 w 9879129"/>
                <a:gd name="connsiteY4" fmla="*/ 0 h 136107"/>
                <a:gd name="connsiteX0" fmla="*/ 0 w 9879129"/>
                <a:gd name="connsiteY0" fmla="*/ 35293 h 133376"/>
                <a:gd name="connsiteX1" fmla="*/ 1883744 w 9879129"/>
                <a:gd name="connsiteY1" fmla="*/ 116306 h 133376"/>
                <a:gd name="connsiteX2" fmla="*/ 5015965 w 9879129"/>
                <a:gd name="connsiteY2" fmla="*/ 131947 h 133376"/>
                <a:gd name="connsiteX3" fmla="*/ 8009021 w 9879129"/>
                <a:gd name="connsiteY3" fmla="*/ 93446 h 133376"/>
                <a:gd name="connsiteX4" fmla="*/ 9879129 w 9879129"/>
                <a:gd name="connsiteY4" fmla="*/ 0 h 133376"/>
                <a:gd name="connsiteX0" fmla="*/ 0 w 9879129"/>
                <a:gd name="connsiteY0" fmla="*/ 35293 h 131947"/>
                <a:gd name="connsiteX1" fmla="*/ 1883744 w 9879129"/>
                <a:gd name="connsiteY1" fmla="*/ 70586 h 131947"/>
                <a:gd name="connsiteX2" fmla="*/ 5015965 w 9879129"/>
                <a:gd name="connsiteY2" fmla="*/ 131947 h 131947"/>
                <a:gd name="connsiteX3" fmla="*/ 8009021 w 9879129"/>
                <a:gd name="connsiteY3" fmla="*/ 93446 h 131947"/>
                <a:gd name="connsiteX4" fmla="*/ 9879129 w 9879129"/>
                <a:gd name="connsiteY4" fmla="*/ 0 h 131947"/>
                <a:gd name="connsiteX0" fmla="*/ 0 w 9879129"/>
                <a:gd name="connsiteY0" fmla="*/ 35293 h 139166"/>
                <a:gd name="connsiteX1" fmla="*/ 1845862 w 9879129"/>
                <a:gd name="connsiteY1" fmla="*/ 139166 h 139166"/>
                <a:gd name="connsiteX2" fmla="*/ 5015965 w 9879129"/>
                <a:gd name="connsiteY2" fmla="*/ 131947 h 139166"/>
                <a:gd name="connsiteX3" fmla="*/ 8009021 w 9879129"/>
                <a:gd name="connsiteY3" fmla="*/ 93446 h 139166"/>
                <a:gd name="connsiteX4" fmla="*/ 9879129 w 9879129"/>
                <a:gd name="connsiteY4" fmla="*/ 0 h 139166"/>
                <a:gd name="connsiteX0" fmla="*/ 0 w 9879129"/>
                <a:gd name="connsiteY0" fmla="*/ 35293 h 223387"/>
                <a:gd name="connsiteX1" fmla="*/ 1845862 w 9879129"/>
                <a:gd name="connsiteY1" fmla="*/ 139166 h 223387"/>
                <a:gd name="connsiteX2" fmla="*/ 5015966 w 9879129"/>
                <a:gd name="connsiteY2" fmla="*/ 223387 h 223387"/>
                <a:gd name="connsiteX3" fmla="*/ 8009021 w 9879129"/>
                <a:gd name="connsiteY3" fmla="*/ 93446 h 223387"/>
                <a:gd name="connsiteX4" fmla="*/ 9879129 w 9879129"/>
                <a:gd name="connsiteY4" fmla="*/ 0 h 223387"/>
                <a:gd name="connsiteX0" fmla="*/ 0 w 9879129"/>
                <a:gd name="connsiteY0" fmla="*/ 35293 h 229522"/>
                <a:gd name="connsiteX1" fmla="*/ 1845862 w 9879129"/>
                <a:gd name="connsiteY1" fmla="*/ 139166 h 229522"/>
                <a:gd name="connsiteX2" fmla="*/ 5015966 w 9879129"/>
                <a:gd name="connsiteY2" fmla="*/ 223387 h 229522"/>
                <a:gd name="connsiteX3" fmla="*/ 8016598 w 9879129"/>
                <a:gd name="connsiteY3" fmla="*/ 222986 h 229522"/>
                <a:gd name="connsiteX4" fmla="*/ 9879129 w 9879129"/>
                <a:gd name="connsiteY4" fmla="*/ 0 h 229522"/>
                <a:gd name="connsiteX0" fmla="*/ 0 w 9879130"/>
                <a:gd name="connsiteY0" fmla="*/ 0 h 197600"/>
                <a:gd name="connsiteX1" fmla="*/ 1845862 w 9879130"/>
                <a:gd name="connsiteY1" fmla="*/ 103873 h 197600"/>
                <a:gd name="connsiteX2" fmla="*/ 5015966 w 9879130"/>
                <a:gd name="connsiteY2" fmla="*/ 188094 h 197600"/>
                <a:gd name="connsiteX3" fmla="*/ 8016598 w 9879130"/>
                <a:gd name="connsiteY3" fmla="*/ 187693 h 197600"/>
                <a:gd name="connsiteX4" fmla="*/ 9879130 w 9879130"/>
                <a:gd name="connsiteY4" fmla="*/ 117107 h 197600"/>
                <a:gd name="connsiteX0" fmla="*/ 0 w 10364020"/>
                <a:gd name="connsiteY0" fmla="*/ 0 h 198521"/>
                <a:gd name="connsiteX1" fmla="*/ 1845862 w 10364020"/>
                <a:gd name="connsiteY1" fmla="*/ 103873 h 198521"/>
                <a:gd name="connsiteX2" fmla="*/ 5015966 w 10364020"/>
                <a:gd name="connsiteY2" fmla="*/ 188094 h 198521"/>
                <a:gd name="connsiteX3" fmla="*/ 8016598 w 10364020"/>
                <a:gd name="connsiteY3" fmla="*/ 187693 h 198521"/>
                <a:gd name="connsiteX4" fmla="*/ 10364020 w 10364020"/>
                <a:gd name="connsiteY4" fmla="*/ 101867 h 198521"/>
                <a:gd name="connsiteX0" fmla="*/ 0 w 9879131"/>
                <a:gd name="connsiteY0" fmla="*/ 0 h 198521"/>
                <a:gd name="connsiteX1" fmla="*/ 1845862 w 9879131"/>
                <a:gd name="connsiteY1" fmla="*/ 103873 h 198521"/>
                <a:gd name="connsiteX2" fmla="*/ 5015966 w 9879131"/>
                <a:gd name="connsiteY2" fmla="*/ 188094 h 198521"/>
                <a:gd name="connsiteX3" fmla="*/ 8016598 w 9879131"/>
                <a:gd name="connsiteY3" fmla="*/ 187693 h 198521"/>
                <a:gd name="connsiteX4" fmla="*/ 9879131 w 9879131"/>
                <a:gd name="connsiteY4" fmla="*/ 124727 h 198521"/>
                <a:gd name="connsiteX0" fmla="*/ 0 w 10164361"/>
                <a:gd name="connsiteY0" fmla="*/ 0 h 198521"/>
                <a:gd name="connsiteX1" fmla="*/ 1845862 w 10164361"/>
                <a:gd name="connsiteY1" fmla="*/ 103873 h 198521"/>
                <a:gd name="connsiteX2" fmla="*/ 5015966 w 10164361"/>
                <a:gd name="connsiteY2" fmla="*/ 188094 h 198521"/>
                <a:gd name="connsiteX3" fmla="*/ 8016598 w 10164361"/>
                <a:gd name="connsiteY3" fmla="*/ 187693 h 198521"/>
                <a:gd name="connsiteX4" fmla="*/ 10164361 w 10164361"/>
                <a:gd name="connsiteY4" fmla="*/ 106797 h 198521"/>
                <a:gd name="connsiteX0" fmla="*/ 0 w 10164361"/>
                <a:gd name="connsiteY0" fmla="*/ 0 h 198375"/>
                <a:gd name="connsiteX1" fmla="*/ 1845862 w 10164361"/>
                <a:gd name="connsiteY1" fmla="*/ 103873 h 198375"/>
                <a:gd name="connsiteX2" fmla="*/ 5015966 w 10164361"/>
                <a:gd name="connsiteY2" fmla="*/ 188094 h 198375"/>
                <a:gd name="connsiteX3" fmla="*/ 8016598 w 10164361"/>
                <a:gd name="connsiteY3" fmla="*/ 187693 h 198375"/>
                <a:gd name="connsiteX4" fmla="*/ 9883019 w 10164361"/>
                <a:gd name="connsiteY4" fmla="*/ 122174 h 198375"/>
                <a:gd name="connsiteX5" fmla="*/ 10164361 w 10164361"/>
                <a:gd name="connsiteY5" fmla="*/ 106797 h 198375"/>
                <a:gd name="connsiteX0" fmla="*/ 0 w 10164362"/>
                <a:gd name="connsiteY0" fmla="*/ 0 h 198375"/>
                <a:gd name="connsiteX1" fmla="*/ 1845862 w 10164362"/>
                <a:gd name="connsiteY1" fmla="*/ 103873 h 198375"/>
                <a:gd name="connsiteX2" fmla="*/ 5015966 w 10164362"/>
                <a:gd name="connsiteY2" fmla="*/ 188094 h 198375"/>
                <a:gd name="connsiteX3" fmla="*/ 8016598 w 10164362"/>
                <a:gd name="connsiteY3" fmla="*/ 187693 h 198375"/>
                <a:gd name="connsiteX4" fmla="*/ 9883019 w 10164362"/>
                <a:gd name="connsiteY4" fmla="*/ 122174 h 198375"/>
                <a:gd name="connsiteX5" fmla="*/ 10164362 w 10164362"/>
                <a:gd name="connsiteY5" fmla="*/ 44044 h 198375"/>
                <a:gd name="connsiteX0" fmla="*/ 0 w 10140686"/>
                <a:gd name="connsiteY0" fmla="*/ 0 h 198375"/>
                <a:gd name="connsiteX1" fmla="*/ 1845862 w 10140686"/>
                <a:gd name="connsiteY1" fmla="*/ 103873 h 198375"/>
                <a:gd name="connsiteX2" fmla="*/ 5015966 w 10140686"/>
                <a:gd name="connsiteY2" fmla="*/ 188094 h 198375"/>
                <a:gd name="connsiteX3" fmla="*/ 8016598 w 10140686"/>
                <a:gd name="connsiteY3" fmla="*/ 187693 h 198375"/>
                <a:gd name="connsiteX4" fmla="*/ 9883019 w 10140686"/>
                <a:gd name="connsiteY4" fmla="*/ 122174 h 198375"/>
                <a:gd name="connsiteX5" fmla="*/ 10140686 w 10140686"/>
                <a:gd name="connsiteY5" fmla="*/ 72619 h 198375"/>
                <a:gd name="connsiteX0" fmla="*/ 0 w 10140686"/>
                <a:gd name="connsiteY0" fmla="*/ 0 h 198375"/>
                <a:gd name="connsiteX1" fmla="*/ 1845862 w 10140686"/>
                <a:gd name="connsiteY1" fmla="*/ 103873 h 198375"/>
                <a:gd name="connsiteX2" fmla="*/ 5015966 w 10140686"/>
                <a:gd name="connsiteY2" fmla="*/ 188094 h 198375"/>
                <a:gd name="connsiteX3" fmla="*/ 8016598 w 10140686"/>
                <a:gd name="connsiteY3" fmla="*/ 187693 h 198375"/>
                <a:gd name="connsiteX4" fmla="*/ 9883019 w 10140686"/>
                <a:gd name="connsiteY4" fmla="*/ 122174 h 198375"/>
                <a:gd name="connsiteX5" fmla="*/ 10140686 w 10140686"/>
                <a:gd name="connsiteY5" fmla="*/ 101194 h 198375"/>
                <a:gd name="connsiteX0" fmla="*/ 0 w 10081870"/>
                <a:gd name="connsiteY0" fmla="*/ 0 h 198375"/>
                <a:gd name="connsiteX1" fmla="*/ 1845862 w 10081870"/>
                <a:gd name="connsiteY1" fmla="*/ 103873 h 198375"/>
                <a:gd name="connsiteX2" fmla="*/ 5015966 w 10081870"/>
                <a:gd name="connsiteY2" fmla="*/ 188094 h 198375"/>
                <a:gd name="connsiteX3" fmla="*/ 8016598 w 10081870"/>
                <a:gd name="connsiteY3" fmla="*/ 187693 h 198375"/>
                <a:gd name="connsiteX4" fmla="*/ 9883019 w 10081870"/>
                <a:gd name="connsiteY4" fmla="*/ 122174 h 198375"/>
                <a:gd name="connsiteX5" fmla="*/ 10045981 w 10081870"/>
                <a:gd name="connsiteY5" fmla="*/ 77381 h 198375"/>
                <a:gd name="connsiteX0" fmla="*/ 0 w 10081870"/>
                <a:gd name="connsiteY0" fmla="*/ 0 h 199401"/>
                <a:gd name="connsiteX1" fmla="*/ 1845862 w 10081870"/>
                <a:gd name="connsiteY1" fmla="*/ 87998 h 199401"/>
                <a:gd name="connsiteX2" fmla="*/ 5015966 w 10081870"/>
                <a:gd name="connsiteY2" fmla="*/ 188094 h 199401"/>
                <a:gd name="connsiteX3" fmla="*/ 8016598 w 10081870"/>
                <a:gd name="connsiteY3" fmla="*/ 187693 h 199401"/>
                <a:gd name="connsiteX4" fmla="*/ 9883019 w 10081870"/>
                <a:gd name="connsiteY4" fmla="*/ 122174 h 199401"/>
                <a:gd name="connsiteX5" fmla="*/ 10045981 w 10081870"/>
                <a:gd name="connsiteY5" fmla="*/ 77381 h 199401"/>
                <a:gd name="connsiteX0" fmla="*/ 0 w 10081870"/>
                <a:gd name="connsiteY0" fmla="*/ 0 h 205498"/>
                <a:gd name="connsiteX1" fmla="*/ 5015966 w 10081870"/>
                <a:gd name="connsiteY1" fmla="*/ 188094 h 205498"/>
                <a:gd name="connsiteX2" fmla="*/ 8016598 w 10081870"/>
                <a:gd name="connsiteY2" fmla="*/ 187693 h 205498"/>
                <a:gd name="connsiteX3" fmla="*/ 9883019 w 10081870"/>
                <a:gd name="connsiteY3" fmla="*/ 122174 h 205498"/>
                <a:gd name="connsiteX4" fmla="*/ 10045981 w 10081870"/>
                <a:gd name="connsiteY4" fmla="*/ 77381 h 205498"/>
                <a:gd name="connsiteX0" fmla="*/ 0 w 10081870"/>
                <a:gd name="connsiteY0" fmla="*/ 0 h 205498"/>
                <a:gd name="connsiteX1" fmla="*/ 5015966 w 10081870"/>
                <a:gd name="connsiteY1" fmla="*/ 188094 h 205498"/>
                <a:gd name="connsiteX2" fmla="*/ 8016598 w 10081870"/>
                <a:gd name="connsiteY2" fmla="*/ 187693 h 205498"/>
                <a:gd name="connsiteX3" fmla="*/ 9883019 w 10081870"/>
                <a:gd name="connsiteY3" fmla="*/ 122174 h 205498"/>
                <a:gd name="connsiteX4" fmla="*/ 10045981 w 10081870"/>
                <a:gd name="connsiteY4" fmla="*/ 77381 h 205498"/>
                <a:gd name="connsiteX0" fmla="*/ 0 w 10081870"/>
                <a:gd name="connsiteY0" fmla="*/ 0 h 205498"/>
                <a:gd name="connsiteX1" fmla="*/ 5015966 w 10081870"/>
                <a:gd name="connsiteY1" fmla="*/ 188094 h 205498"/>
                <a:gd name="connsiteX2" fmla="*/ 8016598 w 10081870"/>
                <a:gd name="connsiteY2" fmla="*/ 187693 h 205498"/>
                <a:gd name="connsiteX3" fmla="*/ 9883019 w 10081870"/>
                <a:gd name="connsiteY3" fmla="*/ 122174 h 205498"/>
                <a:gd name="connsiteX4" fmla="*/ 10045981 w 10081870"/>
                <a:gd name="connsiteY4" fmla="*/ 77381 h 205498"/>
                <a:gd name="connsiteX0" fmla="*/ 0 w 10081870"/>
                <a:gd name="connsiteY0" fmla="*/ 0 h 195216"/>
                <a:gd name="connsiteX1" fmla="*/ 4937045 w 10081870"/>
                <a:gd name="connsiteY1" fmla="*/ 165869 h 195216"/>
                <a:gd name="connsiteX2" fmla="*/ 8016598 w 10081870"/>
                <a:gd name="connsiteY2" fmla="*/ 187693 h 195216"/>
                <a:gd name="connsiteX3" fmla="*/ 9883019 w 10081870"/>
                <a:gd name="connsiteY3" fmla="*/ 122174 h 195216"/>
                <a:gd name="connsiteX4" fmla="*/ 10045981 w 10081870"/>
                <a:gd name="connsiteY4" fmla="*/ 77381 h 195216"/>
                <a:gd name="connsiteX0" fmla="*/ 0 w 10081870"/>
                <a:gd name="connsiteY0" fmla="*/ 0 h 187693"/>
                <a:gd name="connsiteX1" fmla="*/ 4937045 w 10081870"/>
                <a:gd name="connsiteY1" fmla="*/ 165869 h 187693"/>
                <a:gd name="connsiteX2" fmla="*/ 8016598 w 10081870"/>
                <a:gd name="connsiteY2" fmla="*/ 187693 h 187693"/>
                <a:gd name="connsiteX3" fmla="*/ 9883019 w 10081870"/>
                <a:gd name="connsiteY3" fmla="*/ 122174 h 187693"/>
                <a:gd name="connsiteX4" fmla="*/ 10045981 w 10081870"/>
                <a:gd name="connsiteY4" fmla="*/ 77381 h 187693"/>
                <a:gd name="connsiteX0" fmla="*/ 0 w 10081870"/>
                <a:gd name="connsiteY0" fmla="*/ 0 h 187693"/>
                <a:gd name="connsiteX1" fmla="*/ 4937045 w 10081870"/>
                <a:gd name="connsiteY1" fmla="*/ 165869 h 187693"/>
                <a:gd name="connsiteX2" fmla="*/ 8016598 w 10081870"/>
                <a:gd name="connsiteY2" fmla="*/ 187693 h 187693"/>
                <a:gd name="connsiteX3" fmla="*/ 9883019 w 10081870"/>
                <a:gd name="connsiteY3" fmla="*/ 84074 h 187693"/>
                <a:gd name="connsiteX4" fmla="*/ 10045981 w 10081870"/>
                <a:gd name="connsiteY4" fmla="*/ 77381 h 187693"/>
                <a:gd name="connsiteX0" fmla="*/ 0 w 10081870"/>
                <a:gd name="connsiteY0" fmla="*/ 0 h 165869"/>
                <a:gd name="connsiteX1" fmla="*/ 4937045 w 10081870"/>
                <a:gd name="connsiteY1" fmla="*/ 165869 h 165869"/>
                <a:gd name="connsiteX2" fmla="*/ 9883019 w 10081870"/>
                <a:gd name="connsiteY2" fmla="*/ 84074 h 165869"/>
                <a:gd name="connsiteX3" fmla="*/ 10045981 w 10081870"/>
                <a:gd name="connsiteY3" fmla="*/ 77381 h 165869"/>
                <a:gd name="connsiteX0" fmla="*/ 0 w 10081870"/>
                <a:gd name="connsiteY0" fmla="*/ 0 h 177415"/>
                <a:gd name="connsiteX1" fmla="*/ 4937045 w 10081870"/>
                <a:gd name="connsiteY1" fmla="*/ 165869 h 177415"/>
                <a:gd name="connsiteX2" fmla="*/ 7798027 w 10081870"/>
                <a:gd name="connsiteY2" fmla="*/ 153924 h 177415"/>
                <a:gd name="connsiteX3" fmla="*/ 9883019 w 10081870"/>
                <a:gd name="connsiteY3" fmla="*/ 84074 h 177415"/>
                <a:gd name="connsiteX4" fmla="*/ 10045981 w 10081870"/>
                <a:gd name="connsiteY4" fmla="*/ 77381 h 177415"/>
                <a:gd name="connsiteX0" fmla="*/ 0 w 10081870"/>
                <a:gd name="connsiteY0" fmla="*/ 0 h 182413"/>
                <a:gd name="connsiteX1" fmla="*/ 4937045 w 10081870"/>
                <a:gd name="connsiteY1" fmla="*/ 165869 h 182413"/>
                <a:gd name="connsiteX2" fmla="*/ 7804341 w 10081870"/>
                <a:gd name="connsiteY2" fmla="*/ 166624 h 182413"/>
                <a:gd name="connsiteX3" fmla="*/ 9883019 w 10081870"/>
                <a:gd name="connsiteY3" fmla="*/ 84074 h 182413"/>
                <a:gd name="connsiteX4" fmla="*/ 10045981 w 10081870"/>
                <a:gd name="connsiteY4" fmla="*/ 77381 h 182413"/>
                <a:gd name="connsiteX0" fmla="*/ 0 w 10062951"/>
                <a:gd name="connsiteY0" fmla="*/ 11520 h 193933"/>
                <a:gd name="connsiteX1" fmla="*/ 4937045 w 10062951"/>
                <a:gd name="connsiteY1" fmla="*/ 177389 h 193933"/>
                <a:gd name="connsiteX2" fmla="*/ 7804341 w 10062951"/>
                <a:gd name="connsiteY2" fmla="*/ 178144 h 193933"/>
                <a:gd name="connsiteX3" fmla="*/ 9883019 w 10062951"/>
                <a:gd name="connsiteY3" fmla="*/ 95594 h 193933"/>
                <a:gd name="connsiteX4" fmla="*/ 9995471 w 10062951"/>
                <a:gd name="connsiteY4" fmla="*/ 1 h 193933"/>
                <a:gd name="connsiteX0" fmla="*/ 0 w 10060841"/>
                <a:gd name="connsiteY0" fmla="*/ 0 h 182413"/>
                <a:gd name="connsiteX1" fmla="*/ 4937045 w 10060841"/>
                <a:gd name="connsiteY1" fmla="*/ 165869 h 182413"/>
                <a:gd name="connsiteX2" fmla="*/ 7804341 w 10060841"/>
                <a:gd name="connsiteY2" fmla="*/ 166624 h 182413"/>
                <a:gd name="connsiteX3" fmla="*/ 9883019 w 10060841"/>
                <a:gd name="connsiteY3" fmla="*/ 84074 h 182413"/>
                <a:gd name="connsiteX4" fmla="*/ 9989157 w 10060841"/>
                <a:gd name="connsiteY4" fmla="*/ 32931 h 182413"/>
                <a:gd name="connsiteX0" fmla="*/ 0 w 9883019"/>
                <a:gd name="connsiteY0" fmla="*/ 0 h 182413"/>
                <a:gd name="connsiteX1" fmla="*/ 4937045 w 9883019"/>
                <a:gd name="connsiteY1" fmla="*/ 165869 h 182413"/>
                <a:gd name="connsiteX2" fmla="*/ 7804341 w 9883019"/>
                <a:gd name="connsiteY2" fmla="*/ 166624 h 182413"/>
                <a:gd name="connsiteX3" fmla="*/ 9883019 w 9883019"/>
                <a:gd name="connsiteY3" fmla="*/ 84074 h 182413"/>
                <a:gd name="connsiteX0" fmla="*/ 0 w 10337602"/>
                <a:gd name="connsiteY0" fmla="*/ 0 h 182413"/>
                <a:gd name="connsiteX1" fmla="*/ 4937045 w 10337602"/>
                <a:gd name="connsiteY1" fmla="*/ 165869 h 182413"/>
                <a:gd name="connsiteX2" fmla="*/ 7804341 w 10337602"/>
                <a:gd name="connsiteY2" fmla="*/ 166624 h 182413"/>
                <a:gd name="connsiteX3" fmla="*/ 10337602 w 10337602"/>
                <a:gd name="connsiteY3" fmla="*/ 76454 h 182413"/>
                <a:gd name="connsiteX0" fmla="*/ 0 w 9898172"/>
                <a:gd name="connsiteY0" fmla="*/ 0 h 182413"/>
                <a:gd name="connsiteX1" fmla="*/ 4937045 w 9898172"/>
                <a:gd name="connsiteY1" fmla="*/ 165869 h 182413"/>
                <a:gd name="connsiteX2" fmla="*/ 7804341 w 9898172"/>
                <a:gd name="connsiteY2" fmla="*/ 166624 h 182413"/>
                <a:gd name="connsiteX3" fmla="*/ 9898172 w 9898172"/>
                <a:gd name="connsiteY3" fmla="*/ 99314 h 182413"/>
                <a:gd name="connsiteX0" fmla="*/ 0 w 10413366"/>
                <a:gd name="connsiteY0" fmla="*/ 0 h 182413"/>
                <a:gd name="connsiteX1" fmla="*/ 4937045 w 10413366"/>
                <a:gd name="connsiteY1" fmla="*/ 165869 h 182413"/>
                <a:gd name="connsiteX2" fmla="*/ 7804341 w 10413366"/>
                <a:gd name="connsiteY2" fmla="*/ 166624 h 182413"/>
                <a:gd name="connsiteX3" fmla="*/ 10413366 w 10413366"/>
                <a:gd name="connsiteY3" fmla="*/ 84074 h 182413"/>
                <a:gd name="connsiteX0" fmla="*/ 0 w 10413366"/>
                <a:gd name="connsiteY0" fmla="*/ 0 h 181273"/>
                <a:gd name="connsiteX1" fmla="*/ 4937045 w 10413366"/>
                <a:gd name="connsiteY1" fmla="*/ 165869 h 181273"/>
                <a:gd name="connsiteX2" fmla="*/ 7804341 w 10413366"/>
                <a:gd name="connsiteY2" fmla="*/ 166624 h 181273"/>
                <a:gd name="connsiteX3" fmla="*/ 9863855 w 10413366"/>
                <a:gd name="connsiteY3" fmla="*/ 100584 h 181273"/>
                <a:gd name="connsiteX4" fmla="*/ 10413366 w 10413366"/>
                <a:gd name="connsiteY4" fmla="*/ 84074 h 181273"/>
                <a:gd name="connsiteX0" fmla="*/ 0 w 9966359"/>
                <a:gd name="connsiteY0" fmla="*/ 0 h 181273"/>
                <a:gd name="connsiteX1" fmla="*/ 4937045 w 9966359"/>
                <a:gd name="connsiteY1" fmla="*/ 165869 h 181273"/>
                <a:gd name="connsiteX2" fmla="*/ 7804341 w 9966359"/>
                <a:gd name="connsiteY2" fmla="*/ 166624 h 181273"/>
                <a:gd name="connsiteX3" fmla="*/ 9863855 w 9966359"/>
                <a:gd name="connsiteY3" fmla="*/ 100584 h 181273"/>
                <a:gd name="connsiteX4" fmla="*/ 9966359 w 9966359"/>
                <a:gd name="connsiteY4" fmla="*/ 15494 h 181273"/>
                <a:gd name="connsiteX0" fmla="*/ 0 w 9966359"/>
                <a:gd name="connsiteY0" fmla="*/ 0 h 181273"/>
                <a:gd name="connsiteX1" fmla="*/ 4937045 w 9966359"/>
                <a:gd name="connsiteY1" fmla="*/ 165869 h 181273"/>
                <a:gd name="connsiteX2" fmla="*/ 7804341 w 9966359"/>
                <a:gd name="connsiteY2" fmla="*/ 166624 h 181273"/>
                <a:gd name="connsiteX3" fmla="*/ 9856278 w 9966359"/>
                <a:gd name="connsiteY3" fmla="*/ 77724 h 181273"/>
                <a:gd name="connsiteX4" fmla="*/ 9966359 w 9966359"/>
                <a:gd name="connsiteY4" fmla="*/ 15494 h 181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6359" h="181273">
                  <a:moveTo>
                    <a:pt x="0" y="0"/>
                  </a:moveTo>
                  <a:cubicBezTo>
                    <a:pt x="2082376" y="119848"/>
                    <a:pt x="3636322" y="138098"/>
                    <a:pt x="4937045" y="165869"/>
                  </a:cubicBezTo>
                  <a:cubicBezTo>
                    <a:pt x="6237768" y="193640"/>
                    <a:pt x="6984469" y="177505"/>
                    <a:pt x="7804341" y="166624"/>
                  </a:cubicBezTo>
                  <a:lnTo>
                    <a:pt x="9856278" y="77724"/>
                  </a:lnTo>
                  <a:lnTo>
                    <a:pt x="9966359" y="15494"/>
                  </a:lnTo>
                </a:path>
              </a:pathLst>
            </a:custGeom>
            <a:solidFill>
              <a:schemeClr val="bg2"/>
            </a:solidFill>
            <a:ln w="1079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cs typeface="Arial" charset="0"/>
              </a:endParaRPr>
            </a:p>
          </p:txBody>
        </p:sp>
        <p:sp>
          <p:nvSpPr>
            <p:cNvPr id="32" name="Freihandform 31"/>
            <p:cNvSpPr/>
            <p:nvPr userDrawn="1"/>
          </p:nvSpPr>
          <p:spPr bwMode="auto">
            <a:xfrm>
              <a:off x="-3207" y="1466736"/>
              <a:ext cx="9919134" cy="613967"/>
            </a:xfrm>
            <a:custGeom>
              <a:avLst/>
              <a:gdLst>
                <a:gd name="connsiteX0" fmla="*/ 0 w 10039149"/>
                <a:gd name="connsiteY0" fmla="*/ 462013 h 606809"/>
                <a:gd name="connsiteX1" fmla="*/ 1982804 w 10039149"/>
                <a:gd name="connsiteY1" fmla="*/ 558266 h 606809"/>
                <a:gd name="connsiteX2" fmla="*/ 5130265 w 10039149"/>
                <a:gd name="connsiteY2" fmla="*/ 596767 h 606809"/>
                <a:gd name="connsiteX3" fmla="*/ 8268101 w 10039149"/>
                <a:gd name="connsiteY3" fmla="*/ 375386 h 606809"/>
                <a:gd name="connsiteX4" fmla="*/ 10039149 w 10039149"/>
                <a:gd name="connsiteY4" fmla="*/ 0 h 606809"/>
                <a:gd name="connsiteX0" fmla="*/ 0 w 9924849"/>
                <a:gd name="connsiteY0" fmla="*/ 500113 h 606061"/>
                <a:gd name="connsiteX1" fmla="*/ 1868504 w 9924849"/>
                <a:gd name="connsiteY1" fmla="*/ 558266 h 606061"/>
                <a:gd name="connsiteX2" fmla="*/ 5015965 w 9924849"/>
                <a:gd name="connsiteY2" fmla="*/ 596767 h 606061"/>
                <a:gd name="connsiteX3" fmla="*/ 8153801 w 9924849"/>
                <a:gd name="connsiteY3" fmla="*/ 375386 h 606061"/>
                <a:gd name="connsiteX4" fmla="*/ 9924849 w 9924849"/>
                <a:gd name="connsiteY4" fmla="*/ 0 h 606061"/>
                <a:gd name="connsiteX0" fmla="*/ 0 w 9924849"/>
                <a:gd name="connsiteY0" fmla="*/ 500113 h 596993"/>
                <a:gd name="connsiteX1" fmla="*/ 1914224 w 9924849"/>
                <a:gd name="connsiteY1" fmla="*/ 337286 h 596993"/>
                <a:gd name="connsiteX2" fmla="*/ 5015965 w 9924849"/>
                <a:gd name="connsiteY2" fmla="*/ 596767 h 596993"/>
                <a:gd name="connsiteX3" fmla="*/ 8153801 w 9924849"/>
                <a:gd name="connsiteY3" fmla="*/ 375386 h 596993"/>
                <a:gd name="connsiteX4" fmla="*/ 9924849 w 9924849"/>
                <a:gd name="connsiteY4" fmla="*/ 0 h 596993"/>
                <a:gd name="connsiteX0" fmla="*/ 0 w 9924849"/>
                <a:gd name="connsiteY0" fmla="*/ 500113 h 611578"/>
                <a:gd name="connsiteX1" fmla="*/ 1883744 w 9924849"/>
                <a:gd name="connsiteY1" fmla="*/ 581126 h 611578"/>
                <a:gd name="connsiteX2" fmla="*/ 5015965 w 9924849"/>
                <a:gd name="connsiteY2" fmla="*/ 596767 h 611578"/>
                <a:gd name="connsiteX3" fmla="*/ 8153801 w 9924849"/>
                <a:gd name="connsiteY3" fmla="*/ 375386 h 611578"/>
                <a:gd name="connsiteX4" fmla="*/ 9924849 w 9924849"/>
                <a:gd name="connsiteY4" fmla="*/ 0 h 611578"/>
                <a:gd name="connsiteX0" fmla="*/ 0 w 9924849"/>
                <a:gd name="connsiteY0" fmla="*/ 500113 h 616107"/>
                <a:gd name="connsiteX1" fmla="*/ 1991694 w 9924849"/>
                <a:gd name="connsiteY1" fmla="*/ 593826 h 616107"/>
                <a:gd name="connsiteX2" fmla="*/ 5015965 w 9924849"/>
                <a:gd name="connsiteY2" fmla="*/ 596767 h 616107"/>
                <a:gd name="connsiteX3" fmla="*/ 8153801 w 9924849"/>
                <a:gd name="connsiteY3" fmla="*/ 375386 h 616107"/>
                <a:gd name="connsiteX4" fmla="*/ 9924849 w 9924849"/>
                <a:gd name="connsiteY4" fmla="*/ 0 h 616107"/>
                <a:gd name="connsiteX0" fmla="*/ 0 w 9924849"/>
                <a:gd name="connsiteY0" fmla="*/ 500113 h 605106"/>
                <a:gd name="connsiteX1" fmla="*/ 1991694 w 9924849"/>
                <a:gd name="connsiteY1" fmla="*/ 593826 h 605106"/>
                <a:gd name="connsiteX2" fmla="*/ 5015965 w 9924849"/>
                <a:gd name="connsiteY2" fmla="*/ 596767 h 605106"/>
                <a:gd name="connsiteX3" fmla="*/ 6461158 w 9924849"/>
                <a:gd name="connsiteY3" fmla="*/ 533514 h 605106"/>
                <a:gd name="connsiteX4" fmla="*/ 8153801 w 9924849"/>
                <a:gd name="connsiteY4" fmla="*/ 375386 h 605106"/>
                <a:gd name="connsiteX5" fmla="*/ 9924849 w 9924849"/>
                <a:gd name="connsiteY5" fmla="*/ 0 h 605106"/>
                <a:gd name="connsiteX0" fmla="*/ 0 w 9924849"/>
                <a:gd name="connsiteY0" fmla="*/ 500113 h 613967"/>
                <a:gd name="connsiteX1" fmla="*/ 1991694 w 9924849"/>
                <a:gd name="connsiteY1" fmla="*/ 593826 h 613967"/>
                <a:gd name="connsiteX2" fmla="*/ 4609565 w 9924849"/>
                <a:gd name="connsiteY2" fmla="*/ 609467 h 613967"/>
                <a:gd name="connsiteX3" fmla="*/ 6461158 w 9924849"/>
                <a:gd name="connsiteY3" fmla="*/ 533514 h 613967"/>
                <a:gd name="connsiteX4" fmla="*/ 8153801 w 9924849"/>
                <a:gd name="connsiteY4" fmla="*/ 375386 h 613967"/>
                <a:gd name="connsiteX5" fmla="*/ 9924849 w 9924849"/>
                <a:gd name="connsiteY5" fmla="*/ 0 h 613967"/>
                <a:gd name="connsiteX0" fmla="*/ 0 w 9924849"/>
                <a:gd name="connsiteY0" fmla="*/ 500113 h 613967"/>
                <a:gd name="connsiteX1" fmla="*/ 1991694 w 9924849"/>
                <a:gd name="connsiteY1" fmla="*/ 593826 h 613967"/>
                <a:gd name="connsiteX2" fmla="*/ 4609565 w 9924849"/>
                <a:gd name="connsiteY2" fmla="*/ 609467 h 613967"/>
                <a:gd name="connsiteX3" fmla="*/ 6461158 w 9924849"/>
                <a:gd name="connsiteY3" fmla="*/ 533514 h 613967"/>
                <a:gd name="connsiteX4" fmla="*/ 8261751 w 9924849"/>
                <a:gd name="connsiteY4" fmla="*/ 349986 h 613967"/>
                <a:gd name="connsiteX5" fmla="*/ 9924849 w 9924849"/>
                <a:gd name="connsiteY5" fmla="*/ 0 h 613967"/>
                <a:gd name="connsiteX0" fmla="*/ 0 w 9924849"/>
                <a:gd name="connsiteY0" fmla="*/ 500113 h 613967"/>
                <a:gd name="connsiteX1" fmla="*/ 1991694 w 9924849"/>
                <a:gd name="connsiteY1" fmla="*/ 593826 h 613967"/>
                <a:gd name="connsiteX2" fmla="*/ 4609565 w 9924849"/>
                <a:gd name="connsiteY2" fmla="*/ 609467 h 613967"/>
                <a:gd name="connsiteX3" fmla="*/ 6461158 w 9924849"/>
                <a:gd name="connsiteY3" fmla="*/ 533514 h 613967"/>
                <a:gd name="connsiteX4" fmla="*/ 8261751 w 9924849"/>
                <a:gd name="connsiteY4" fmla="*/ 349986 h 613967"/>
                <a:gd name="connsiteX5" fmla="*/ 9924849 w 9924849"/>
                <a:gd name="connsiteY5" fmla="*/ 0 h 613967"/>
                <a:gd name="connsiteX0" fmla="*/ 0 w 9917229"/>
                <a:gd name="connsiteY0" fmla="*/ 522973 h 636827"/>
                <a:gd name="connsiteX1" fmla="*/ 1991694 w 9917229"/>
                <a:gd name="connsiteY1" fmla="*/ 616686 h 636827"/>
                <a:gd name="connsiteX2" fmla="*/ 4609565 w 9917229"/>
                <a:gd name="connsiteY2" fmla="*/ 632327 h 636827"/>
                <a:gd name="connsiteX3" fmla="*/ 6461158 w 9917229"/>
                <a:gd name="connsiteY3" fmla="*/ 556374 h 636827"/>
                <a:gd name="connsiteX4" fmla="*/ 8261751 w 9917229"/>
                <a:gd name="connsiteY4" fmla="*/ 372846 h 636827"/>
                <a:gd name="connsiteX5" fmla="*/ 9917229 w 9917229"/>
                <a:gd name="connsiteY5" fmla="*/ 0 h 636827"/>
                <a:gd name="connsiteX0" fmla="*/ 0 w 9909609"/>
                <a:gd name="connsiteY0" fmla="*/ 500113 h 613967"/>
                <a:gd name="connsiteX1" fmla="*/ 1991694 w 9909609"/>
                <a:gd name="connsiteY1" fmla="*/ 593826 h 613967"/>
                <a:gd name="connsiteX2" fmla="*/ 4609565 w 9909609"/>
                <a:gd name="connsiteY2" fmla="*/ 609467 h 613967"/>
                <a:gd name="connsiteX3" fmla="*/ 6461158 w 9909609"/>
                <a:gd name="connsiteY3" fmla="*/ 533514 h 613967"/>
                <a:gd name="connsiteX4" fmla="*/ 8261751 w 9909609"/>
                <a:gd name="connsiteY4" fmla="*/ 349986 h 613967"/>
                <a:gd name="connsiteX5" fmla="*/ 9909609 w 9909609"/>
                <a:gd name="connsiteY5" fmla="*/ 0 h 613967"/>
                <a:gd name="connsiteX0" fmla="*/ 0 w 9909609"/>
                <a:gd name="connsiteY0" fmla="*/ 484873 h 598727"/>
                <a:gd name="connsiteX1" fmla="*/ 1991694 w 9909609"/>
                <a:gd name="connsiteY1" fmla="*/ 578586 h 598727"/>
                <a:gd name="connsiteX2" fmla="*/ 4609565 w 9909609"/>
                <a:gd name="connsiteY2" fmla="*/ 594227 h 598727"/>
                <a:gd name="connsiteX3" fmla="*/ 6461158 w 9909609"/>
                <a:gd name="connsiteY3" fmla="*/ 518274 h 598727"/>
                <a:gd name="connsiteX4" fmla="*/ 8261751 w 9909609"/>
                <a:gd name="connsiteY4" fmla="*/ 334746 h 598727"/>
                <a:gd name="connsiteX5" fmla="*/ 9909609 w 9909609"/>
                <a:gd name="connsiteY5" fmla="*/ 0 h 598727"/>
                <a:gd name="connsiteX0" fmla="*/ 0 w 9909609"/>
                <a:gd name="connsiteY0" fmla="*/ 500113 h 613967"/>
                <a:gd name="connsiteX1" fmla="*/ 1991694 w 9909609"/>
                <a:gd name="connsiteY1" fmla="*/ 593826 h 613967"/>
                <a:gd name="connsiteX2" fmla="*/ 4609565 w 9909609"/>
                <a:gd name="connsiteY2" fmla="*/ 609467 h 613967"/>
                <a:gd name="connsiteX3" fmla="*/ 6461158 w 9909609"/>
                <a:gd name="connsiteY3" fmla="*/ 533514 h 613967"/>
                <a:gd name="connsiteX4" fmla="*/ 8261751 w 9909609"/>
                <a:gd name="connsiteY4" fmla="*/ 349986 h 613967"/>
                <a:gd name="connsiteX5" fmla="*/ 9909609 w 9909609"/>
                <a:gd name="connsiteY5" fmla="*/ 0 h 613967"/>
                <a:gd name="connsiteX0" fmla="*/ 0 w 9919134"/>
                <a:gd name="connsiteY0" fmla="*/ 500113 h 613967"/>
                <a:gd name="connsiteX1" fmla="*/ 1991694 w 9919134"/>
                <a:gd name="connsiteY1" fmla="*/ 593826 h 613967"/>
                <a:gd name="connsiteX2" fmla="*/ 4609565 w 9919134"/>
                <a:gd name="connsiteY2" fmla="*/ 609467 h 613967"/>
                <a:gd name="connsiteX3" fmla="*/ 6461158 w 9919134"/>
                <a:gd name="connsiteY3" fmla="*/ 533514 h 613967"/>
                <a:gd name="connsiteX4" fmla="*/ 8261751 w 9919134"/>
                <a:gd name="connsiteY4" fmla="*/ 349986 h 613967"/>
                <a:gd name="connsiteX5" fmla="*/ 9919134 w 9919134"/>
                <a:gd name="connsiteY5" fmla="*/ 0 h 61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9134" h="613967">
                  <a:moveTo>
                    <a:pt x="0" y="500113"/>
                  </a:moveTo>
                  <a:cubicBezTo>
                    <a:pt x="563880" y="537010"/>
                    <a:pt x="1223433" y="575600"/>
                    <a:pt x="1991694" y="593826"/>
                  </a:cubicBezTo>
                  <a:cubicBezTo>
                    <a:pt x="2759955" y="612052"/>
                    <a:pt x="3864654" y="619519"/>
                    <a:pt x="4609565" y="609467"/>
                  </a:cubicBezTo>
                  <a:cubicBezTo>
                    <a:pt x="5354476" y="599415"/>
                    <a:pt x="5938185" y="570411"/>
                    <a:pt x="6461158" y="533514"/>
                  </a:cubicBezTo>
                  <a:cubicBezTo>
                    <a:pt x="6984131" y="496617"/>
                    <a:pt x="7684469" y="435730"/>
                    <a:pt x="8261751" y="349986"/>
                  </a:cubicBezTo>
                  <a:cubicBezTo>
                    <a:pt x="9060848" y="218775"/>
                    <a:pt x="9442683" y="137962"/>
                    <a:pt x="9919134" y="0"/>
                  </a:cubicBezTo>
                </a:path>
              </a:pathLst>
            </a:custGeom>
            <a:noFill/>
            <a:ln w="1079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cs typeface="Arial" charset="0"/>
              </a:endParaRPr>
            </a:p>
          </p:txBody>
        </p:sp>
        <p:sp>
          <p:nvSpPr>
            <p:cNvPr id="33" name="Freihandform 32"/>
            <p:cNvSpPr/>
            <p:nvPr userDrawn="1"/>
          </p:nvSpPr>
          <p:spPr bwMode="auto">
            <a:xfrm>
              <a:off x="-5274" y="1932015"/>
              <a:ext cx="9922825" cy="139621"/>
            </a:xfrm>
            <a:custGeom>
              <a:avLst/>
              <a:gdLst>
                <a:gd name="connsiteX0" fmla="*/ 0 w 10039149"/>
                <a:gd name="connsiteY0" fmla="*/ 462013 h 606809"/>
                <a:gd name="connsiteX1" fmla="*/ 1982804 w 10039149"/>
                <a:gd name="connsiteY1" fmla="*/ 558266 h 606809"/>
                <a:gd name="connsiteX2" fmla="*/ 5130265 w 10039149"/>
                <a:gd name="connsiteY2" fmla="*/ 596767 h 606809"/>
                <a:gd name="connsiteX3" fmla="*/ 8268101 w 10039149"/>
                <a:gd name="connsiteY3" fmla="*/ 375386 h 606809"/>
                <a:gd name="connsiteX4" fmla="*/ 10039149 w 10039149"/>
                <a:gd name="connsiteY4" fmla="*/ 0 h 606809"/>
                <a:gd name="connsiteX0" fmla="*/ 0 w 9924849"/>
                <a:gd name="connsiteY0" fmla="*/ 500113 h 606061"/>
                <a:gd name="connsiteX1" fmla="*/ 1868504 w 9924849"/>
                <a:gd name="connsiteY1" fmla="*/ 558266 h 606061"/>
                <a:gd name="connsiteX2" fmla="*/ 5015965 w 9924849"/>
                <a:gd name="connsiteY2" fmla="*/ 596767 h 606061"/>
                <a:gd name="connsiteX3" fmla="*/ 8153801 w 9924849"/>
                <a:gd name="connsiteY3" fmla="*/ 375386 h 606061"/>
                <a:gd name="connsiteX4" fmla="*/ 9924849 w 9924849"/>
                <a:gd name="connsiteY4" fmla="*/ 0 h 606061"/>
                <a:gd name="connsiteX0" fmla="*/ 0 w 9924849"/>
                <a:gd name="connsiteY0" fmla="*/ 500113 h 596993"/>
                <a:gd name="connsiteX1" fmla="*/ 1914224 w 9924849"/>
                <a:gd name="connsiteY1" fmla="*/ 337286 h 596993"/>
                <a:gd name="connsiteX2" fmla="*/ 5015965 w 9924849"/>
                <a:gd name="connsiteY2" fmla="*/ 596767 h 596993"/>
                <a:gd name="connsiteX3" fmla="*/ 8153801 w 9924849"/>
                <a:gd name="connsiteY3" fmla="*/ 375386 h 596993"/>
                <a:gd name="connsiteX4" fmla="*/ 9924849 w 9924849"/>
                <a:gd name="connsiteY4" fmla="*/ 0 h 596993"/>
                <a:gd name="connsiteX0" fmla="*/ 0 w 9924849"/>
                <a:gd name="connsiteY0" fmla="*/ 500113 h 611578"/>
                <a:gd name="connsiteX1" fmla="*/ 1883744 w 9924849"/>
                <a:gd name="connsiteY1" fmla="*/ 581126 h 611578"/>
                <a:gd name="connsiteX2" fmla="*/ 5015965 w 9924849"/>
                <a:gd name="connsiteY2" fmla="*/ 596767 h 611578"/>
                <a:gd name="connsiteX3" fmla="*/ 8153801 w 9924849"/>
                <a:gd name="connsiteY3" fmla="*/ 375386 h 611578"/>
                <a:gd name="connsiteX4" fmla="*/ 9924849 w 9924849"/>
                <a:gd name="connsiteY4" fmla="*/ 0 h 611578"/>
                <a:gd name="connsiteX0" fmla="*/ 0 w 9924849"/>
                <a:gd name="connsiteY0" fmla="*/ 500113 h 600927"/>
                <a:gd name="connsiteX1" fmla="*/ 1883744 w 9924849"/>
                <a:gd name="connsiteY1" fmla="*/ 581126 h 600927"/>
                <a:gd name="connsiteX2" fmla="*/ 5015965 w 9924849"/>
                <a:gd name="connsiteY2" fmla="*/ 596767 h 600927"/>
                <a:gd name="connsiteX3" fmla="*/ 8009021 w 9924849"/>
                <a:gd name="connsiteY3" fmla="*/ 520166 h 600927"/>
                <a:gd name="connsiteX4" fmla="*/ 9924849 w 9924849"/>
                <a:gd name="connsiteY4" fmla="*/ 0 h 600927"/>
                <a:gd name="connsiteX0" fmla="*/ 0 w 9879129"/>
                <a:gd name="connsiteY0" fmla="*/ 35293 h 136107"/>
                <a:gd name="connsiteX1" fmla="*/ 1883744 w 9879129"/>
                <a:gd name="connsiteY1" fmla="*/ 116306 h 136107"/>
                <a:gd name="connsiteX2" fmla="*/ 5015965 w 9879129"/>
                <a:gd name="connsiteY2" fmla="*/ 131947 h 136107"/>
                <a:gd name="connsiteX3" fmla="*/ 8009021 w 9879129"/>
                <a:gd name="connsiteY3" fmla="*/ 55346 h 136107"/>
                <a:gd name="connsiteX4" fmla="*/ 9879129 w 9879129"/>
                <a:gd name="connsiteY4" fmla="*/ 0 h 136107"/>
                <a:gd name="connsiteX0" fmla="*/ 0 w 9879129"/>
                <a:gd name="connsiteY0" fmla="*/ 35293 h 136107"/>
                <a:gd name="connsiteX1" fmla="*/ 1883744 w 9879129"/>
                <a:gd name="connsiteY1" fmla="*/ 116306 h 136107"/>
                <a:gd name="connsiteX2" fmla="*/ 5015965 w 9879129"/>
                <a:gd name="connsiteY2" fmla="*/ 131947 h 136107"/>
                <a:gd name="connsiteX3" fmla="*/ 8009021 w 9879129"/>
                <a:gd name="connsiteY3" fmla="*/ 55346 h 136107"/>
                <a:gd name="connsiteX4" fmla="*/ 9879129 w 9879129"/>
                <a:gd name="connsiteY4" fmla="*/ 0 h 136107"/>
                <a:gd name="connsiteX0" fmla="*/ 0 w 9879129"/>
                <a:gd name="connsiteY0" fmla="*/ 35293 h 133376"/>
                <a:gd name="connsiteX1" fmla="*/ 1883744 w 9879129"/>
                <a:gd name="connsiteY1" fmla="*/ 116306 h 133376"/>
                <a:gd name="connsiteX2" fmla="*/ 5015965 w 9879129"/>
                <a:gd name="connsiteY2" fmla="*/ 131947 h 133376"/>
                <a:gd name="connsiteX3" fmla="*/ 8009021 w 9879129"/>
                <a:gd name="connsiteY3" fmla="*/ 93446 h 133376"/>
                <a:gd name="connsiteX4" fmla="*/ 9879129 w 9879129"/>
                <a:gd name="connsiteY4" fmla="*/ 0 h 133376"/>
                <a:gd name="connsiteX0" fmla="*/ 0 w 9879129"/>
                <a:gd name="connsiteY0" fmla="*/ 35293 h 131947"/>
                <a:gd name="connsiteX1" fmla="*/ 1883744 w 9879129"/>
                <a:gd name="connsiteY1" fmla="*/ 70586 h 131947"/>
                <a:gd name="connsiteX2" fmla="*/ 5015965 w 9879129"/>
                <a:gd name="connsiteY2" fmla="*/ 131947 h 131947"/>
                <a:gd name="connsiteX3" fmla="*/ 8009021 w 9879129"/>
                <a:gd name="connsiteY3" fmla="*/ 93446 h 131947"/>
                <a:gd name="connsiteX4" fmla="*/ 9879129 w 9879129"/>
                <a:gd name="connsiteY4" fmla="*/ 0 h 131947"/>
                <a:gd name="connsiteX0" fmla="*/ 0 w 9879129"/>
                <a:gd name="connsiteY0" fmla="*/ 35293 h 131947"/>
                <a:gd name="connsiteX1" fmla="*/ 1883744 w 9879129"/>
                <a:gd name="connsiteY1" fmla="*/ 70586 h 131947"/>
                <a:gd name="connsiteX2" fmla="*/ 5015965 w 9879129"/>
                <a:gd name="connsiteY2" fmla="*/ 131947 h 131947"/>
                <a:gd name="connsiteX3" fmla="*/ 8009021 w 9879129"/>
                <a:gd name="connsiteY3" fmla="*/ 93446 h 131947"/>
                <a:gd name="connsiteX4" fmla="*/ 9879129 w 9879129"/>
                <a:gd name="connsiteY4" fmla="*/ 0 h 131947"/>
                <a:gd name="connsiteX0" fmla="*/ 0 w 9879129"/>
                <a:gd name="connsiteY0" fmla="*/ 35293 h 131947"/>
                <a:gd name="connsiteX1" fmla="*/ 1883744 w 9879129"/>
                <a:gd name="connsiteY1" fmla="*/ 70586 h 131947"/>
                <a:gd name="connsiteX2" fmla="*/ 5015965 w 9879129"/>
                <a:gd name="connsiteY2" fmla="*/ 131947 h 131947"/>
                <a:gd name="connsiteX3" fmla="*/ 8009021 w 9879129"/>
                <a:gd name="connsiteY3" fmla="*/ 93446 h 131947"/>
                <a:gd name="connsiteX4" fmla="*/ 9879129 w 9879129"/>
                <a:gd name="connsiteY4" fmla="*/ 0 h 131947"/>
                <a:gd name="connsiteX0" fmla="*/ 0 w 9879129"/>
                <a:gd name="connsiteY0" fmla="*/ 35293 h 131947"/>
                <a:gd name="connsiteX1" fmla="*/ 1883744 w 9879129"/>
                <a:gd name="connsiteY1" fmla="*/ 70586 h 131947"/>
                <a:gd name="connsiteX2" fmla="*/ 5015965 w 9879129"/>
                <a:gd name="connsiteY2" fmla="*/ 131947 h 131947"/>
                <a:gd name="connsiteX3" fmla="*/ 8009021 w 9879129"/>
                <a:gd name="connsiteY3" fmla="*/ 93446 h 131947"/>
                <a:gd name="connsiteX4" fmla="*/ 9879129 w 9879129"/>
                <a:gd name="connsiteY4" fmla="*/ 0 h 131947"/>
                <a:gd name="connsiteX0" fmla="*/ 0 w 9879129"/>
                <a:gd name="connsiteY0" fmla="*/ 35293 h 132092"/>
                <a:gd name="connsiteX1" fmla="*/ 1883744 w 9879129"/>
                <a:gd name="connsiteY1" fmla="*/ 70586 h 132092"/>
                <a:gd name="connsiteX2" fmla="*/ 5015965 w 9879129"/>
                <a:gd name="connsiteY2" fmla="*/ 131947 h 132092"/>
                <a:gd name="connsiteX3" fmla="*/ 8009021 w 9879129"/>
                <a:gd name="connsiteY3" fmla="*/ 93446 h 132092"/>
                <a:gd name="connsiteX4" fmla="*/ 9879129 w 9879129"/>
                <a:gd name="connsiteY4" fmla="*/ 0 h 132092"/>
                <a:gd name="connsiteX0" fmla="*/ 0 w 9879129"/>
                <a:gd name="connsiteY0" fmla="*/ 35293 h 132001"/>
                <a:gd name="connsiteX1" fmla="*/ 1888480 w 9879129"/>
                <a:gd name="connsiteY1" fmla="*/ 84873 h 132001"/>
                <a:gd name="connsiteX2" fmla="*/ 5015965 w 9879129"/>
                <a:gd name="connsiteY2" fmla="*/ 131947 h 132001"/>
                <a:gd name="connsiteX3" fmla="*/ 8009021 w 9879129"/>
                <a:gd name="connsiteY3" fmla="*/ 93446 h 132001"/>
                <a:gd name="connsiteX4" fmla="*/ 9879129 w 9879129"/>
                <a:gd name="connsiteY4" fmla="*/ 0 h 132001"/>
                <a:gd name="connsiteX0" fmla="*/ 0 w 9871554"/>
                <a:gd name="connsiteY0" fmla="*/ 42913 h 139621"/>
                <a:gd name="connsiteX1" fmla="*/ 1888480 w 9871554"/>
                <a:gd name="connsiteY1" fmla="*/ 92493 h 139621"/>
                <a:gd name="connsiteX2" fmla="*/ 5015965 w 9871554"/>
                <a:gd name="connsiteY2" fmla="*/ 139567 h 139621"/>
                <a:gd name="connsiteX3" fmla="*/ 8009021 w 9871554"/>
                <a:gd name="connsiteY3" fmla="*/ 101066 h 139621"/>
                <a:gd name="connsiteX4" fmla="*/ 9871554 w 9871554"/>
                <a:gd name="connsiteY4" fmla="*/ 0 h 139621"/>
                <a:gd name="connsiteX0" fmla="*/ 0 w 9858927"/>
                <a:gd name="connsiteY0" fmla="*/ 42913 h 139621"/>
                <a:gd name="connsiteX1" fmla="*/ 1875853 w 9858927"/>
                <a:gd name="connsiteY1" fmla="*/ 92493 h 139621"/>
                <a:gd name="connsiteX2" fmla="*/ 5003338 w 9858927"/>
                <a:gd name="connsiteY2" fmla="*/ 139567 h 139621"/>
                <a:gd name="connsiteX3" fmla="*/ 7996394 w 9858927"/>
                <a:gd name="connsiteY3" fmla="*/ 101066 h 139621"/>
                <a:gd name="connsiteX4" fmla="*/ 9858927 w 9858927"/>
                <a:gd name="connsiteY4" fmla="*/ 0 h 139621"/>
                <a:gd name="connsiteX0" fmla="*/ 0 w 9866030"/>
                <a:gd name="connsiteY0" fmla="*/ 42913 h 139621"/>
                <a:gd name="connsiteX1" fmla="*/ 1882956 w 9866030"/>
                <a:gd name="connsiteY1" fmla="*/ 92493 h 139621"/>
                <a:gd name="connsiteX2" fmla="*/ 5010441 w 9866030"/>
                <a:gd name="connsiteY2" fmla="*/ 139567 h 139621"/>
                <a:gd name="connsiteX3" fmla="*/ 8003497 w 9866030"/>
                <a:gd name="connsiteY3" fmla="*/ 101066 h 139621"/>
                <a:gd name="connsiteX4" fmla="*/ 9866030 w 9866030"/>
                <a:gd name="connsiteY4" fmla="*/ 0 h 139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6030" h="139621">
                  <a:moveTo>
                    <a:pt x="0" y="42913"/>
                  </a:moveTo>
                  <a:cubicBezTo>
                    <a:pt x="563880" y="79810"/>
                    <a:pt x="1047883" y="76384"/>
                    <a:pt x="1882956" y="92493"/>
                  </a:cubicBezTo>
                  <a:lnTo>
                    <a:pt x="5010441" y="139567"/>
                  </a:lnTo>
                  <a:cubicBezTo>
                    <a:pt x="6030531" y="140996"/>
                    <a:pt x="7005812" y="113900"/>
                    <a:pt x="8003497" y="101066"/>
                  </a:cubicBezTo>
                  <a:cubicBezTo>
                    <a:pt x="8814024" y="79075"/>
                    <a:pt x="9359099" y="31282"/>
                    <a:pt x="9866030" y="0"/>
                  </a:cubicBezTo>
                </a:path>
              </a:pathLst>
            </a:custGeom>
            <a:noFill/>
            <a:ln w="1079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cs typeface="Arial" charset="0"/>
              </a:endParaRPr>
            </a:p>
          </p:txBody>
        </p:sp>
      </p:grpSp>
    </p:spTree>
    <p:extLst>
      <p:ext uri="{BB962C8B-B14F-4D97-AF65-F5344CB8AC3E}">
        <p14:creationId xmlns:p14="http://schemas.microsoft.com/office/powerpoint/2010/main" val="2584044305"/>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RS_Title_01">
    <p:spTree>
      <p:nvGrpSpPr>
        <p:cNvPr id="1" name=""/>
        <p:cNvGrpSpPr/>
        <p:nvPr/>
      </p:nvGrpSpPr>
      <p:grpSpPr>
        <a:xfrm>
          <a:off x="0" y="0"/>
          <a:ext cx="0" cy="0"/>
          <a:chOff x="0" y="0"/>
          <a:chExt cx="0" cy="0"/>
        </a:xfrm>
      </p:grpSpPr>
      <p:pic>
        <p:nvPicPr>
          <p:cNvPr id="14" name="Picture 6" descr="10283_CRH_Depot_D3S2838_4c_LOW"/>
          <p:cNvPicPr>
            <a:picLocks noChangeAspect="1" noChangeArrowheads="1"/>
          </p:cNvPicPr>
          <p:nvPr/>
        </p:nvPicPr>
        <p:blipFill rotWithShape="1">
          <a:blip r:embed="rId2">
            <a:extLst>
              <a:ext uri="{28A0092B-C50C-407E-A947-70E740481C1C}">
                <a14:useLocalDpi xmlns:a14="http://schemas.microsoft.com/office/drawing/2010/main" val="0"/>
              </a:ext>
            </a:extLst>
          </a:blip>
          <a:srcRect l="6352" r="7808"/>
          <a:stretch/>
        </p:blipFill>
        <p:spPr bwMode="auto">
          <a:xfrm>
            <a:off x="4572000" y="2083435"/>
            <a:ext cx="4572000" cy="4500000"/>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p:cNvSpPr>
            <a:spLocks noGrp="1"/>
          </p:cNvSpPr>
          <p:nvPr>
            <p:ph type="subTitle" idx="1"/>
          </p:nvPr>
        </p:nvSpPr>
        <p:spPr>
          <a:xfrm>
            <a:off x="142893" y="2617167"/>
            <a:ext cx="4424711" cy="523220"/>
          </a:xfrm>
        </p:spPr>
        <p:txBody>
          <a:bodyPr/>
          <a:lstStyle>
            <a:lvl1pPr marL="0" indent="0" algn="l">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a:p>
        </p:txBody>
      </p:sp>
      <p:sp>
        <p:nvSpPr>
          <p:cNvPr id="17" name="Rechteck 16"/>
          <p:cNvSpPr/>
          <p:nvPr/>
        </p:nvSpPr>
        <p:spPr>
          <a:xfrm>
            <a:off x="-8792" y="6581776"/>
            <a:ext cx="9152792" cy="276225"/>
          </a:xfrm>
          <a:prstGeom prst="rect">
            <a:avLst/>
          </a:prstGeom>
          <a:solidFill>
            <a:srgbClr val="BFBFB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sz="1400">
              <a:solidFill>
                <a:schemeClr val="tx2"/>
              </a:solidFill>
            </a:endParaRPr>
          </a:p>
        </p:txBody>
      </p:sp>
      <p:pic>
        <p:nvPicPr>
          <p:cNvPr id="18" name="Picture 92"/>
          <p:cNvPicPr>
            <a:picLocks noChangeAspect="1" noChangeArrowheads="1"/>
          </p:cNvPicPr>
          <p:nvPr/>
        </p:nvPicPr>
        <p:blipFill>
          <a:blip r:embed="rId3" cstate="print">
            <a:extLst>
              <a:ext uri="{28A0092B-C50C-407E-A947-70E740481C1C}">
                <a14:useLocalDpi xmlns:a14="http://schemas.microsoft.com/office/drawing/2010/main" val="0"/>
              </a:ext>
            </a:extLst>
          </a:blip>
          <a:srcRect l="19418" t="54170" r="68147" b="35352"/>
          <a:stretch>
            <a:fillRect/>
          </a:stretch>
        </p:blipFill>
        <p:spPr bwMode="auto">
          <a:xfrm>
            <a:off x="266701" y="6581776"/>
            <a:ext cx="378069"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8"/>
          <p:cNvSpPr txBox="1">
            <a:spLocks noChangeArrowheads="1"/>
          </p:cNvSpPr>
          <p:nvPr/>
        </p:nvSpPr>
        <p:spPr bwMode="auto">
          <a:xfrm>
            <a:off x="753208" y="6668555"/>
            <a:ext cx="955390" cy="116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4C536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spAutoFit/>
          </a:bodyPr>
          <a:lstStyle/>
          <a:p>
            <a:pPr algn="l">
              <a:lnSpc>
                <a:spcPct val="95000"/>
              </a:lnSpc>
            </a:pPr>
            <a:r>
              <a:rPr lang="de-DE" sz="800" dirty="0">
                <a:solidFill>
                  <a:srgbClr val="000000"/>
                </a:solidFill>
              </a:rPr>
              <a:t>Knorr-Bremse Group</a:t>
            </a:r>
          </a:p>
        </p:txBody>
      </p:sp>
      <p:pic>
        <p:nvPicPr>
          <p:cNvPr id="23" name="Picture 5" descr="\\xp-rechner\LACIE (L)\Selbständigkeit 2007\KB-Media\KB_Logo_right_rg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96234" y="179948"/>
            <a:ext cx="1900800" cy="363458"/>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24"/>
          <p:cNvSpPr>
            <a:spLocks noGrp="1"/>
          </p:cNvSpPr>
          <p:nvPr>
            <p:ph type="title"/>
          </p:nvPr>
        </p:nvSpPr>
        <p:spPr/>
        <p:txBody>
          <a:bodyPr/>
          <a:lstStyle/>
          <a:p>
            <a:r>
              <a:rPr lang="it-IT"/>
              <a:t>Fare clic per modificare lo stile del titolo</a:t>
            </a:r>
            <a:endParaRPr lang="en-US"/>
          </a:p>
        </p:txBody>
      </p:sp>
      <p:grpSp>
        <p:nvGrpSpPr>
          <p:cNvPr id="24" name="Gruppieren 23"/>
          <p:cNvGrpSpPr/>
          <p:nvPr/>
        </p:nvGrpSpPr>
        <p:grpSpPr>
          <a:xfrm>
            <a:off x="-6478" y="1466737"/>
            <a:ext cx="9252676" cy="732313"/>
            <a:chOff x="-7018" y="1466736"/>
            <a:chExt cx="10023732" cy="732313"/>
          </a:xfrm>
        </p:grpSpPr>
        <p:sp>
          <p:nvSpPr>
            <p:cNvPr id="31" name="Freihandform 30"/>
            <p:cNvSpPr/>
            <p:nvPr userDrawn="1"/>
          </p:nvSpPr>
          <p:spPr bwMode="auto">
            <a:xfrm>
              <a:off x="-7018" y="2017776"/>
              <a:ext cx="10023732" cy="181273"/>
            </a:xfrm>
            <a:custGeom>
              <a:avLst/>
              <a:gdLst>
                <a:gd name="connsiteX0" fmla="*/ 0 w 10039149"/>
                <a:gd name="connsiteY0" fmla="*/ 462013 h 606809"/>
                <a:gd name="connsiteX1" fmla="*/ 1982804 w 10039149"/>
                <a:gd name="connsiteY1" fmla="*/ 558266 h 606809"/>
                <a:gd name="connsiteX2" fmla="*/ 5130265 w 10039149"/>
                <a:gd name="connsiteY2" fmla="*/ 596767 h 606809"/>
                <a:gd name="connsiteX3" fmla="*/ 8268101 w 10039149"/>
                <a:gd name="connsiteY3" fmla="*/ 375386 h 606809"/>
                <a:gd name="connsiteX4" fmla="*/ 10039149 w 10039149"/>
                <a:gd name="connsiteY4" fmla="*/ 0 h 606809"/>
                <a:gd name="connsiteX0" fmla="*/ 0 w 9924849"/>
                <a:gd name="connsiteY0" fmla="*/ 500113 h 606061"/>
                <a:gd name="connsiteX1" fmla="*/ 1868504 w 9924849"/>
                <a:gd name="connsiteY1" fmla="*/ 558266 h 606061"/>
                <a:gd name="connsiteX2" fmla="*/ 5015965 w 9924849"/>
                <a:gd name="connsiteY2" fmla="*/ 596767 h 606061"/>
                <a:gd name="connsiteX3" fmla="*/ 8153801 w 9924849"/>
                <a:gd name="connsiteY3" fmla="*/ 375386 h 606061"/>
                <a:gd name="connsiteX4" fmla="*/ 9924849 w 9924849"/>
                <a:gd name="connsiteY4" fmla="*/ 0 h 606061"/>
                <a:gd name="connsiteX0" fmla="*/ 0 w 9924849"/>
                <a:gd name="connsiteY0" fmla="*/ 500113 h 596993"/>
                <a:gd name="connsiteX1" fmla="*/ 1914224 w 9924849"/>
                <a:gd name="connsiteY1" fmla="*/ 337286 h 596993"/>
                <a:gd name="connsiteX2" fmla="*/ 5015965 w 9924849"/>
                <a:gd name="connsiteY2" fmla="*/ 596767 h 596993"/>
                <a:gd name="connsiteX3" fmla="*/ 8153801 w 9924849"/>
                <a:gd name="connsiteY3" fmla="*/ 375386 h 596993"/>
                <a:gd name="connsiteX4" fmla="*/ 9924849 w 9924849"/>
                <a:gd name="connsiteY4" fmla="*/ 0 h 596993"/>
                <a:gd name="connsiteX0" fmla="*/ 0 w 9924849"/>
                <a:gd name="connsiteY0" fmla="*/ 500113 h 611578"/>
                <a:gd name="connsiteX1" fmla="*/ 1883744 w 9924849"/>
                <a:gd name="connsiteY1" fmla="*/ 581126 h 611578"/>
                <a:gd name="connsiteX2" fmla="*/ 5015965 w 9924849"/>
                <a:gd name="connsiteY2" fmla="*/ 596767 h 611578"/>
                <a:gd name="connsiteX3" fmla="*/ 8153801 w 9924849"/>
                <a:gd name="connsiteY3" fmla="*/ 375386 h 611578"/>
                <a:gd name="connsiteX4" fmla="*/ 9924849 w 9924849"/>
                <a:gd name="connsiteY4" fmla="*/ 0 h 611578"/>
                <a:gd name="connsiteX0" fmla="*/ 0 w 9924849"/>
                <a:gd name="connsiteY0" fmla="*/ 500113 h 600927"/>
                <a:gd name="connsiteX1" fmla="*/ 1883744 w 9924849"/>
                <a:gd name="connsiteY1" fmla="*/ 581126 h 600927"/>
                <a:gd name="connsiteX2" fmla="*/ 5015965 w 9924849"/>
                <a:gd name="connsiteY2" fmla="*/ 596767 h 600927"/>
                <a:gd name="connsiteX3" fmla="*/ 8009021 w 9924849"/>
                <a:gd name="connsiteY3" fmla="*/ 520166 h 600927"/>
                <a:gd name="connsiteX4" fmla="*/ 9924849 w 9924849"/>
                <a:gd name="connsiteY4" fmla="*/ 0 h 600927"/>
                <a:gd name="connsiteX0" fmla="*/ 0 w 9879129"/>
                <a:gd name="connsiteY0" fmla="*/ 35293 h 136107"/>
                <a:gd name="connsiteX1" fmla="*/ 1883744 w 9879129"/>
                <a:gd name="connsiteY1" fmla="*/ 116306 h 136107"/>
                <a:gd name="connsiteX2" fmla="*/ 5015965 w 9879129"/>
                <a:gd name="connsiteY2" fmla="*/ 131947 h 136107"/>
                <a:gd name="connsiteX3" fmla="*/ 8009021 w 9879129"/>
                <a:gd name="connsiteY3" fmla="*/ 55346 h 136107"/>
                <a:gd name="connsiteX4" fmla="*/ 9879129 w 9879129"/>
                <a:gd name="connsiteY4" fmla="*/ 0 h 136107"/>
                <a:gd name="connsiteX0" fmla="*/ 0 w 9879129"/>
                <a:gd name="connsiteY0" fmla="*/ 35293 h 136107"/>
                <a:gd name="connsiteX1" fmla="*/ 1883744 w 9879129"/>
                <a:gd name="connsiteY1" fmla="*/ 116306 h 136107"/>
                <a:gd name="connsiteX2" fmla="*/ 5015965 w 9879129"/>
                <a:gd name="connsiteY2" fmla="*/ 131947 h 136107"/>
                <a:gd name="connsiteX3" fmla="*/ 8009021 w 9879129"/>
                <a:gd name="connsiteY3" fmla="*/ 55346 h 136107"/>
                <a:gd name="connsiteX4" fmla="*/ 9879129 w 9879129"/>
                <a:gd name="connsiteY4" fmla="*/ 0 h 136107"/>
                <a:gd name="connsiteX0" fmla="*/ 0 w 9879129"/>
                <a:gd name="connsiteY0" fmla="*/ 35293 h 133376"/>
                <a:gd name="connsiteX1" fmla="*/ 1883744 w 9879129"/>
                <a:gd name="connsiteY1" fmla="*/ 116306 h 133376"/>
                <a:gd name="connsiteX2" fmla="*/ 5015965 w 9879129"/>
                <a:gd name="connsiteY2" fmla="*/ 131947 h 133376"/>
                <a:gd name="connsiteX3" fmla="*/ 8009021 w 9879129"/>
                <a:gd name="connsiteY3" fmla="*/ 93446 h 133376"/>
                <a:gd name="connsiteX4" fmla="*/ 9879129 w 9879129"/>
                <a:gd name="connsiteY4" fmla="*/ 0 h 133376"/>
                <a:gd name="connsiteX0" fmla="*/ 0 w 9879129"/>
                <a:gd name="connsiteY0" fmla="*/ 35293 h 131947"/>
                <a:gd name="connsiteX1" fmla="*/ 1883744 w 9879129"/>
                <a:gd name="connsiteY1" fmla="*/ 70586 h 131947"/>
                <a:gd name="connsiteX2" fmla="*/ 5015965 w 9879129"/>
                <a:gd name="connsiteY2" fmla="*/ 131947 h 131947"/>
                <a:gd name="connsiteX3" fmla="*/ 8009021 w 9879129"/>
                <a:gd name="connsiteY3" fmla="*/ 93446 h 131947"/>
                <a:gd name="connsiteX4" fmla="*/ 9879129 w 9879129"/>
                <a:gd name="connsiteY4" fmla="*/ 0 h 131947"/>
                <a:gd name="connsiteX0" fmla="*/ 0 w 9879129"/>
                <a:gd name="connsiteY0" fmla="*/ 35293 h 139166"/>
                <a:gd name="connsiteX1" fmla="*/ 1845862 w 9879129"/>
                <a:gd name="connsiteY1" fmla="*/ 139166 h 139166"/>
                <a:gd name="connsiteX2" fmla="*/ 5015965 w 9879129"/>
                <a:gd name="connsiteY2" fmla="*/ 131947 h 139166"/>
                <a:gd name="connsiteX3" fmla="*/ 8009021 w 9879129"/>
                <a:gd name="connsiteY3" fmla="*/ 93446 h 139166"/>
                <a:gd name="connsiteX4" fmla="*/ 9879129 w 9879129"/>
                <a:gd name="connsiteY4" fmla="*/ 0 h 139166"/>
                <a:gd name="connsiteX0" fmla="*/ 0 w 9879129"/>
                <a:gd name="connsiteY0" fmla="*/ 35293 h 223387"/>
                <a:gd name="connsiteX1" fmla="*/ 1845862 w 9879129"/>
                <a:gd name="connsiteY1" fmla="*/ 139166 h 223387"/>
                <a:gd name="connsiteX2" fmla="*/ 5015966 w 9879129"/>
                <a:gd name="connsiteY2" fmla="*/ 223387 h 223387"/>
                <a:gd name="connsiteX3" fmla="*/ 8009021 w 9879129"/>
                <a:gd name="connsiteY3" fmla="*/ 93446 h 223387"/>
                <a:gd name="connsiteX4" fmla="*/ 9879129 w 9879129"/>
                <a:gd name="connsiteY4" fmla="*/ 0 h 223387"/>
                <a:gd name="connsiteX0" fmla="*/ 0 w 9879129"/>
                <a:gd name="connsiteY0" fmla="*/ 35293 h 229522"/>
                <a:gd name="connsiteX1" fmla="*/ 1845862 w 9879129"/>
                <a:gd name="connsiteY1" fmla="*/ 139166 h 229522"/>
                <a:gd name="connsiteX2" fmla="*/ 5015966 w 9879129"/>
                <a:gd name="connsiteY2" fmla="*/ 223387 h 229522"/>
                <a:gd name="connsiteX3" fmla="*/ 8016598 w 9879129"/>
                <a:gd name="connsiteY3" fmla="*/ 222986 h 229522"/>
                <a:gd name="connsiteX4" fmla="*/ 9879129 w 9879129"/>
                <a:gd name="connsiteY4" fmla="*/ 0 h 229522"/>
                <a:gd name="connsiteX0" fmla="*/ 0 w 9879130"/>
                <a:gd name="connsiteY0" fmla="*/ 0 h 197600"/>
                <a:gd name="connsiteX1" fmla="*/ 1845862 w 9879130"/>
                <a:gd name="connsiteY1" fmla="*/ 103873 h 197600"/>
                <a:gd name="connsiteX2" fmla="*/ 5015966 w 9879130"/>
                <a:gd name="connsiteY2" fmla="*/ 188094 h 197600"/>
                <a:gd name="connsiteX3" fmla="*/ 8016598 w 9879130"/>
                <a:gd name="connsiteY3" fmla="*/ 187693 h 197600"/>
                <a:gd name="connsiteX4" fmla="*/ 9879130 w 9879130"/>
                <a:gd name="connsiteY4" fmla="*/ 117107 h 197600"/>
                <a:gd name="connsiteX0" fmla="*/ 0 w 10364020"/>
                <a:gd name="connsiteY0" fmla="*/ 0 h 198521"/>
                <a:gd name="connsiteX1" fmla="*/ 1845862 w 10364020"/>
                <a:gd name="connsiteY1" fmla="*/ 103873 h 198521"/>
                <a:gd name="connsiteX2" fmla="*/ 5015966 w 10364020"/>
                <a:gd name="connsiteY2" fmla="*/ 188094 h 198521"/>
                <a:gd name="connsiteX3" fmla="*/ 8016598 w 10364020"/>
                <a:gd name="connsiteY3" fmla="*/ 187693 h 198521"/>
                <a:gd name="connsiteX4" fmla="*/ 10364020 w 10364020"/>
                <a:gd name="connsiteY4" fmla="*/ 101867 h 198521"/>
                <a:gd name="connsiteX0" fmla="*/ 0 w 9879131"/>
                <a:gd name="connsiteY0" fmla="*/ 0 h 198521"/>
                <a:gd name="connsiteX1" fmla="*/ 1845862 w 9879131"/>
                <a:gd name="connsiteY1" fmla="*/ 103873 h 198521"/>
                <a:gd name="connsiteX2" fmla="*/ 5015966 w 9879131"/>
                <a:gd name="connsiteY2" fmla="*/ 188094 h 198521"/>
                <a:gd name="connsiteX3" fmla="*/ 8016598 w 9879131"/>
                <a:gd name="connsiteY3" fmla="*/ 187693 h 198521"/>
                <a:gd name="connsiteX4" fmla="*/ 9879131 w 9879131"/>
                <a:gd name="connsiteY4" fmla="*/ 124727 h 198521"/>
                <a:gd name="connsiteX0" fmla="*/ 0 w 10164361"/>
                <a:gd name="connsiteY0" fmla="*/ 0 h 198521"/>
                <a:gd name="connsiteX1" fmla="*/ 1845862 w 10164361"/>
                <a:gd name="connsiteY1" fmla="*/ 103873 h 198521"/>
                <a:gd name="connsiteX2" fmla="*/ 5015966 w 10164361"/>
                <a:gd name="connsiteY2" fmla="*/ 188094 h 198521"/>
                <a:gd name="connsiteX3" fmla="*/ 8016598 w 10164361"/>
                <a:gd name="connsiteY3" fmla="*/ 187693 h 198521"/>
                <a:gd name="connsiteX4" fmla="*/ 10164361 w 10164361"/>
                <a:gd name="connsiteY4" fmla="*/ 106797 h 198521"/>
                <a:gd name="connsiteX0" fmla="*/ 0 w 10164361"/>
                <a:gd name="connsiteY0" fmla="*/ 0 h 198375"/>
                <a:gd name="connsiteX1" fmla="*/ 1845862 w 10164361"/>
                <a:gd name="connsiteY1" fmla="*/ 103873 h 198375"/>
                <a:gd name="connsiteX2" fmla="*/ 5015966 w 10164361"/>
                <a:gd name="connsiteY2" fmla="*/ 188094 h 198375"/>
                <a:gd name="connsiteX3" fmla="*/ 8016598 w 10164361"/>
                <a:gd name="connsiteY3" fmla="*/ 187693 h 198375"/>
                <a:gd name="connsiteX4" fmla="*/ 9883019 w 10164361"/>
                <a:gd name="connsiteY4" fmla="*/ 122174 h 198375"/>
                <a:gd name="connsiteX5" fmla="*/ 10164361 w 10164361"/>
                <a:gd name="connsiteY5" fmla="*/ 106797 h 198375"/>
                <a:gd name="connsiteX0" fmla="*/ 0 w 10164362"/>
                <a:gd name="connsiteY0" fmla="*/ 0 h 198375"/>
                <a:gd name="connsiteX1" fmla="*/ 1845862 w 10164362"/>
                <a:gd name="connsiteY1" fmla="*/ 103873 h 198375"/>
                <a:gd name="connsiteX2" fmla="*/ 5015966 w 10164362"/>
                <a:gd name="connsiteY2" fmla="*/ 188094 h 198375"/>
                <a:gd name="connsiteX3" fmla="*/ 8016598 w 10164362"/>
                <a:gd name="connsiteY3" fmla="*/ 187693 h 198375"/>
                <a:gd name="connsiteX4" fmla="*/ 9883019 w 10164362"/>
                <a:gd name="connsiteY4" fmla="*/ 122174 h 198375"/>
                <a:gd name="connsiteX5" fmla="*/ 10164362 w 10164362"/>
                <a:gd name="connsiteY5" fmla="*/ 44044 h 198375"/>
                <a:gd name="connsiteX0" fmla="*/ 0 w 10140686"/>
                <a:gd name="connsiteY0" fmla="*/ 0 h 198375"/>
                <a:gd name="connsiteX1" fmla="*/ 1845862 w 10140686"/>
                <a:gd name="connsiteY1" fmla="*/ 103873 h 198375"/>
                <a:gd name="connsiteX2" fmla="*/ 5015966 w 10140686"/>
                <a:gd name="connsiteY2" fmla="*/ 188094 h 198375"/>
                <a:gd name="connsiteX3" fmla="*/ 8016598 w 10140686"/>
                <a:gd name="connsiteY3" fmla="*/ 187693 h 198375"/>
                <a:gd name="connsiteX4" fmla="*/ 9883019 w 10140686"/>
                <a:gd name="connsiteY4" fmla="*/ 122174 h 198375"/>
                <a:gd name="connsiteX5" fmla="*/ 10140686 w 10140686"/>
                <a:gd name="connsiteY5" fmla="*/ 72619 h 198375"/>
                <a:gd name="connsiteX0" fmla="*/ 0 w 10140686"/>
                <a:gd name="connsiteY0" fmla="*/ 0 h 198375"/>
                <a:gd name="connsiteX1" fmla="*/ 1845862 w 10140686"/>
                <a:gd name="connsiteY1" fmla="*/ 103873 h 198375"/>
                <a:gd name="connsiteX2" fmla="*/ 5015966 w 10140686"/>
                <a:gd name="connsiteY2" fmla="*/ 188094 h 198375"/>
                <a:gd name="connsiteX3" fmla="*/ 8016598 w 10140686"/>
                <a:gd name="connsiteY3" fmla="*/ 187693 h 198375"/>
                <a:gd name="connsiteX4" fmla="*/ 9883019 w 10140686"/>
                <a:gd name="connsiteY4" fmla="*/ 122174 h 198375"/>
                <a:gd name="connsiteX5" fmla="*/ 10140686 w 10140686"/>
                <a:gd name="connsiteY5" fmla="*/ 101194 h 198375"/>
                <a:gd name="connsiteX0" fmla="*/ 0 w 10081870"/>
                <a:gd name="connsiteY0" fmla="*/ 0 h 198375"/>
                <a:gd name="connsiteX1" fmla="*/ 1845862 w 10081870"/>
                <a:gd name="connsiteY1" fmla="*/ 103873 h 198375"/>
                <a:gd name="connsiteX2" fmla="*/ 5015966 w 10081870"/>
                <a:gd name="connsiteY2" fmla="*/ 188094 h 198375"/>
                <a:gd name="connsiteX3" fmla="*/ 8016598 w 10081870"/>
                <a:gd name="connsiteY3" fmla="*/ 187693 h 198375"/>
                <a:gd name="connsiteX4" fmla="*/ 9883019 w 10081870"/>
                <a:gd name="connsiteY4" fmla="*/ 122174 h 198375"/>
                <a:gd name="connsiteX5" fmla="*/ 10045981 w 10081870"/>
                <a:gd name="connsiteY5" fmla="*/ 77381 h 198375"/>
                <a:gd name="connsiteX0" fmla="*/ 0 w 10081870"/>
                <a:gd name="connsiteY0" fmla="*/ 0 h 199401"/>
                <a:gd name="connsiteX1" fmla="*/ 1845862 w 10081870"/>
                <a:gd name="connsiteY1" fmla="*/ 87998 h 199401"/>
                <a:gd name="connsiteX2" fmla="*/ 5015966 w 10081870"/>
                <a:gd name="connsiteY2" fmla="*/ 188094 h 199401"/>
                <a:gd name="connsiteX3" fmla="*/ 8016598 w 10081870"/>
                <a:gd name="connsiteY3" fmla="*/ 187693 h 199401"/>
                <a:gd name="connsiteX4" fmla="*/ 9883019 w 10081870"/>
                <a:gd name="connsiteY4" fmla="*/ 122174 h 199401"/>
                <a:gd name="connsiteX5" fmla="*/ 10045981 w 10081870"/>
                <a:gd name="connsiteY5" fmla="*/ 77381 h 199401"/>
                <a:gd name="connsiteX0" fmla="*/ 0 w 10081870"/>
                <a:gd name="connsiteY0" fmla="*/ 0 h 205498"/>
                <a:gd name="connsiteX1" fmla="*/ 5015966 w 10081870"/>
                <a:gd name="connsiteY1" fmla="*/ 188094 h 205498"/>
                <a:gd name="connsiteX2" fmla="*/ 8016598 w 10081870"/>
                <a:gd name="connsiteY2" fmla="*/ 187693 h 205498"/>
                <a:gd name="connsiteX3" fmla="*/ 9883019 w 10081870"/>
                <a:gd name="connsiteY3" fmla="*/ 122174 h 205498"/>
                <a:gd name="connsiteX4" fmla="*/ 10045981 w 10081870"/>
                <a:gd name="connsiteY4" fmla="*/ 77381 h 205498"/>
                <a:gd name="connsiteX0" fmla="*/ 0 w 10081870"/>
                <a:gd name="connsiteY0" fmla="*/ 0 h 205498"/>
                <a:gd name="connsiteX1" fmla="*/ 5015966 w 10081870"/>
                <a:gd name="connsiteY1" fmla="*/ 188094 h 205498"/>
                <a:gd name="connsiteX2" fmla="*/ 8016598 w 10081870"/>
                <a:gd name="connsiteY2" fmla="*/ 187693 h 205498"/>
                <a:gd name="connsiteX3" fmla="*/ 9883019 w 10081870"/>
                <a:gd name="connsiteY3" fmla="*/ 122174 h 205498"/>
                <a:gd name="connsiteX4" fmla="*/ 10045981 w 10081870"/>
                <a:gd name="connsiteY4" fmla="*/ 77381 h 205498"/>
                <a:gd name="connsiteX0" fmla="*/ 0 w 10081870"/>
                <a:gd name="connsiteY0" fmla="*/ 0 h 205498"/>
                <a:gd name="connsiteX1" fmla="*/ 5015966 w 10081870"/>
                <a:gd name="connsiteY1" fmla="*/ 188094 h 205498"/>
                <a:gd name="connsiteX2" fmla="*/ 8016598 w 10081870"/>
                <a:gd name="connsiteY2" fmla="*/ 187693 h 205498"/>
                <a:gd name="connsiteX3" fmla="*/ 9883019 w 10081870"/>
                <a:gd name="connsiteY3" fmla="*/ 122174 h 205498"/>
                <a:gd name="connsiteX4" fmla="*/ 10045981 w 10081870"/>
                <a:gd name="connsiteY4" fmla="*/ 77381 h 205498"/>
                <a:gd name="connsiteX0" fmla="*/ 0 w 10081870"/>
                <a:gd name="connsiteY0" fmla="*/ 0 h 195216"/>
                <a:gd name="connsiteX1" fmla="*/ 4937045 w 10081870"/>
                <a:gd name="connsiteY1" fmla="*/ 165869 h 195216"/>
                <a:gd name="connsiteX2" fmla="*/ 8016598 w 10081870"/>
                <a:gd name="connsiteY2" fmla="*/ 187693 h 195216"/>
                <a:gd name="connsiteX3" fmla="*/ 9883019 w 10081870"/>
                <a:gd name="connsiteY3" fmla="*/ 122174 h 195216"/>
                <a:gd name="connsiteX4" fmla="*/ 10045981 w 10081870"/>
                <a:gd name="connsiteY4" fmla="*/ 77381 h 195216"/>
                <a:gd name="connsiteX0" fmla="*/ 0 w 10081870"/>
                <a:gd name="connsiteY0" fmla="*/ 0 h 187693"/>
                <a:gd name="connsiteX1" fmla="*/ 4937045 w 10081870"/>
                <a:gd name="connsiteY1" fmla="*/ 165869 h 187693"/>
                <a:gd name="connsiteX2" fmla="*/ 8016598 w 10081870"/>
                <a:gd name="connsiteY2" fmla="*/ 187693 h 187693"/>
                <a:gd name="connsiteX3" fmla="*/ 9883019 w 10081870"/>
                <a:gd name="connsiteY3" fmla="*/ 122174 h 187693"/>
                <a:gd name="connsiteX4" fmla="*/ 10045981 w 10081870"/>
                <a:gd name="connsiteY4" fmla="*/ 77381 h 187693"/>
                <a:gd name="connsiteX0" fmla="*/ 0 w 10081870"/>
                <a:gd name="connsiteY0" fmla="*/ 0 h 187693"/>
                <a:gd name="connsiteX1" fmla="*/ 4937045 w 10081870"/>
                <a:gd name="connsiteY1" fmla="*/ 165869 h 187693"/>
                <a:gd name="connsiteX2" fmla="*/ 8016598 w 10081870"/>
                <a:gd name="connsiteY2" fmla="*/ 187693 h 187693"/>
                <a:gd name="connsiteX3" fmla="*/ 9883019 w 10081870"/>
                <a:gd name="connsiteY3" fmla="*/ 84074 h 187693"/>
                <a:gd name="connsiteX4" fmla="*/ 10045981 w 10081870"/>
                <a:gd name="connsiteY4" fmla="*/ 77381 h 187693"/>
                <a:gd name="connsiteX0" fmla="*/ 0 w 10081870"/>
                <a:gd name="connsiteY0" fmla="*/ 0 h 165869"/>
                <a:gd name="connsiteX1" fmla="*/ 4937045 w 10081870"/>
                <a:gd name="connsiteY1" fmla="*/ 165869 h 165869"/>
                <a:gd name="connsiteX2" fmla="*/ 9883019 w 10081870"/>
                <a:gd name="connsiteY2" fmla="*/ 84074 h 165869"/>
                <a:gd name="connsiteX3" fmla="*/ 10045981 w 10081870"/>
                <a:gd name="connsiteY3" fmla="*/ 77381 h 165869"/>
                <a:gd name="connsiteX0" fmla="*/ 0 w 10081870"/>
                <a:gd name="connsiteY0" fmla="*/ 0 h 177415"/>
                <a:gd name="connsiteX1" fmla="*/ 4937045 w 10081870"/>
                <a:gd name="connsiteY1" fmla="*/ 165869 h 177415"/>
                <a:gd name="connsiteX2" fmla="*/ 7798027 w 10081870"/>
                <a:gd name="connsiteY2" fmla="*/ 153924 h 177415"/>
                <a:gd name="connsiteX3" fmla="*/ 9883019 w 10081870"/>
                <a:gd name="connsiteY3" fmla="*/ 84074 h 177415"/>
                <a:gd name="connsiteX4" fmla="*/ 10045981 w 10081870"/>
                <a:gd name="connsiteY4" fmla="*/ 77381 h 177415"/>
                <a:gd name="connsiteX0" fmla="*/ 0 w 10081870"/>
                <a:gd name="connsiteY0" fmla="*/ 0 h 182413"/>
                <a:gd name="connsiteX1" fmla="*/ 4937045 w 10081870"/>
                <a:gd name="connsiteY1" fmla="*/ 165869 h 182413"/>
                <a:gd name="connsiteX2" fmla="*/ 7804341 w 10081870"/>
                <a:gd name="connsiteY2" fmla="*/ 166624 h 182413"/>
                <a:gd name="connsiteX3" fmla="*/ 9883019 w 10081870"/>
                <a:gd name="connsiteY3" fmla="*/ 84074 h 182413"/>
                <a:gd name="connsiteX4" fmla="*/ 10045981 w 10081870"/>
                <a:gd name="connsiteY4" fmla="*/ 77381 h 182413"/>
                <a:gd name="connsiteX0" fmla="*/ 0 w 10062951"/>
                <a:gd name="connsiteY0" fmla="*/ 11520 h 193933"/>
                <a:gd name="connsiteX1" fmla="*/ 4937045 w 10062951"/>
                <a:gd name="connsiteY1" fmla="*/ 177389 h 193933"/>
                <a:gd name="connsiteX2" fmla="*/ 7804341 w 10062951"/>
                <a:gd name="connsiteY2" fmla="*/ 178144 h 193933"/>
                <a:gd name="connsiteX3" fmla="*/ 9883019 w 10062951"/>
                <a:gd name="connsiteY3" fmla="*/ 95594 h 193933"/>
                <a:gd name="connsiteX4" fmla="*/ 9995471 w 10062951"/>
                <a:gd name="connsiteY4" fmla="*/ 1 h 193933"/>
                <a:gd name="connsiteX0" fmla="*/ 0 w 10060841"/>
                <a:gd name="connsiteY0" fmla="*/ 0 h 182413"/>
                <a:gd name="connsiteX1" fmla="*/ 4937045 w 10060841"/>
                <a:gd name="connsiteY1" fmla="*/ 165869 h 182413"/>
                <a:gd name="connsiteX2" fmla="*/ 7804341 w 10060841"/>
                <a:gd name="connsiteY2" fmla="*/ 166624 h 182413"/>
                <a:gd name="connsiteX3" fmla="*/ 9883019 w 10060841"/>
                <a:gd name="connsiteY3" fmla="*/ 84074 h 182413"/>
                <a:gd name="connsiteX4" fmla="*/ 9989157 w 10060841"/>
                <a:gd name="connsiteY4" fmla="*/ 32931 h 182413"/>
                <a:gd name="connsiteX0" fmla="*/ 0 w 9883019"/>
                <a:gd name="connsiteY0" fmla="*/ 0 h 182413"/>
                <a:gd name="connsiteX1" fmla="*/ 4937045 w 9883019"/>
                <a:gd name="connsiteY1" fmla="*/ 165869 h 182413"/>
                <a:gd name="connsiteX2" fmla="*/ 7804341 w 9883019"/>
                <a:gd name="connsiteY2" fmla="*/ 166624 h 182413"/>
                <a:gd name="connsiteX3" fmla="*/ 9883019 w 9883019"/>
                <a:gd name="connsiteY3" fmla="*/ 84074 h 182413"/>
                <a:gd name="connsiteX0" fmla="*/ 0 w 10337602"/>
                <a:gd name="connsiteY0" fmla="*/ 0 h 182413"/>
                <a:gd name="connsiteX1" fmla="*/ 4937045 w 10337602"/>
                <a:gd name="connsiteY1" fmla="*/ 165869 h 182413"/>
                <a:gd name="connsiteX2" fmla="*/ 7804341 w 10337602"/>
                <a:gd name="connsiteY2" fmla="*/ 166624 h 182413"/>
                <a:gd name="connsiteX3" fmla="*/ 10337602 w 10337602"/>
                <a:gd name="connsiteY3" fmla="*/ 76454 h 182413"/>
                <a:gd name="connsiteX0" fmla="*/ 0 w 9898172"/>
                <a:gd name="connsiteY0" fmla="*/ 0 h 182413"/>
                <a:gd name="connsiteX1" fmla="*/ 4937045 w 9898172"/>
                <a:gd name="connsiteY1" fmla="*/ 165869 h 182413"/>
                <a:gd name="connsiteX2" fmla="*/ 7804341 w 9898172"/>
                <a:gd name="connsiteY2" fmla="*/ 166624 h 182413"/>
                <a:gd name="connsiteX3" fmla="*/ 9898172 w 9898172"/>
                <a:gd name="connsiteY3" fmla="*/ 99314 h 182413"/>
                <a:gd name="connsiteX0" fmla="*/ 0 w 10413366"/>
                <a:gd name="connsiteY0" fmla="*/ 0 h 182413"/>
                <a:gd name="connsiteX1" fmla="*/ 4937045 w 10413366"/>
                <a:gd name="connsiteY1" fmla="*/ 165869 h 182413"/>
                <a:gd name="connsiteX2" fmla="*/ 7804341 w 10413366"/>
                <a:gd name="connsiteY2" fmla="*/ 166624 h 182413"/>
                <a:gd name="connsiteX3" fmla="*/ 10413366 w 10413366"/>
                <a:gd name="connsiteY3" fmla="*/ 84074 h 182413"/>
                <a:gd name="connsiteX0" fmla="*/ 0 w 10413366"/>
                <a:gd name="connsiteY0" fmla="*/ 0 h 181273"/>
                <a:gd name="connsiteX1" fmla="*/ 4937045 w 10413366"/>
                <a:gd name="connsiteY1" fmla="*/ 165869 h 181273"/>
                <a:gd name="connsiteX2" fmla="*/ 7804341 w 10413366"/>
                <a:gd name="connsiteY2" fmla="*/ 166624 h 181273"/>
                <a:gd name="connsiteX3" fmla="*/ 9863855 w 10413366"/>
                <a:gd name="connsiteY3" fmla="*/ 100584 h 181273"/>
                <a:gd name="connsiteX4" fmla="*/ 10413366 w 10413366"/>
                <a:gd name="connsiteY4" fmla="*/ 84074 h 181273"/>
                <a:gd name="connsiteX0" fmla="*/ 0 w 9966359"/>
                <a:gd name="connsiteY0" fmla="*/ 0 h 181273"/>
                <a:gd name="connsiteX1" fmla="*/ 4937045 w 9966359"/>
                <a:gd name="connsiteY1" fmla="*/ 165869 h 181273"/>
                <a:gd name="connsiteX2" fmla="*/ 7804341 w 9966359"/>
                <a:gd name="connsiteY2" fmla="*/ 166624 h 181273"/>
                <a:gd name="connsiteX3" fmla="*/ 9863855 w 9966359"/>
                <a:gd name="connsiteY3" fmla="*/ 100584 h 181273"/>
                <a:gd name="connsiteX4" fmla="*/ 9966359 w 9966359"/>
                <a:gd name="connsiteY4" fmla="*/ 15494 h 181273"/>
                <a:gd name="connsiteX0" fmla="*/ 0 w 9966359"/>
                <a:gd name="connsiteY0" fmla="*/ 0 h 181273"/>
                <a:gd name="connsiteX1" fmla="*/ 4937045 w 9966359"/>
                <a:gd name="connsiteY1" fmla="*/ 165869 h 181273"/>
                <a:gd name="connsiteX2" fmla="*/ 7804341 w 9966359"/>
                <a:gd name="connsiteY2" fmla="*/ 166624 h 181273"/>
                <a:gd name="connsiteX3" fmla="*/ 9856278 w 9966359"/>
                <a:gd name="connsiteY3" fmla="*/ 77724 h 181273"/>
                <a:gd name="connsiteX4" fmla="*/ 9966359 w 9966359"/>
                <a:gd name="connsiteY4" fmla="*/ 15494 h 181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6359" h="181273">
                  <a:moveTo>
                    <a:pt x="0" y="0"/>
                  </a:moveTo>
                  <a:cubicBezTo>
                    <a:pt x="2082376" y="119848"/>
                    <a:pt x="3636322" y="138098"/>
                    <a:pt x="4937045" y="165869"/>
                  </a:cubicBezTo>
                  <a:cubicBezTo>
                    <a:pt x="6237768" y="193640"/>
                    <a:pt x="6984469" y="177505"/>
                    <a:pt x="7804341" y="166624"/>
                  </a:cubicBezTo>
                  <a:lnTo>
                    <a:pt x="9856278" y="77724"/>
                  </a:lnTo>
                  <a:lnTo>
                    <a:pt x="9966359" y="15494"/>
                  </a:lnTo>
                </a:path>
              </a:pathLst>
            </a:custGeom>
            <a:solidFill>
              <a:schemeClr val="bg2"/>
            </a:solidFill>
            <a:ln w="1079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cs typeface="Arial" charset="0"/>
              </a:endParaRPr>
            </a:p>
          </p:txBody>
        </p:sp>
        <p:sp>
          <p:nvSpPr>
            <p:cNvPr id="32" name="Freihandform 31"/>
            <p:cNvSpPr/>
            <p:nvPr userDrawn="1"/>
          </p:nvSpPr>
          <p:spPr bwMode="auto">
            <a:xfrm>
              <a:off x="-3207" y="1466736"/>
              <a:ext cx="9919134" cy="613967"/>
            </a:xfrm>
            <a:custGeom>
              <a:avLst/>
              <a:gdLst>
                <a:gd name="connsiteX0" fmla="*/ 0 w 10039149"/>
                <a:gd name="connsiteY0" fmla="*/ 462013 h 606809"/>
                <a:gd name="connsiteX1" fmla="*/ 1982804 w 10039149"/>
                <a:gd name="connsiteY1" fmla="*/ 558266 h 606809"/>
                <a:gd name="connsiteX2" fmla="*/ 5130265 w 10039149"/>
                <a:gd name="connsiteY2" fmla="*/ 596767 h 606809"/>
                <a:gd name="connsiteX3" fmla="*/ 8268101 w 10039149"/>
                <a:gd name="connsiteY3" fmla="*/ 375386 h 606809"/>
                <a:gd name="connsiteX4" fmla="*/ 10039149 w 10039149"/>
                <a:gd name="connsiteY4" fmla="*/ 0 h 606809"/>
                <a:gd name="connsiteX0" fmla="*/ 0 w 9924849"/>
                <a:gd name="connsiteY0" fmla="*/ 500113 h 606061"/>
                <a:gd name="connsiteX1" fmla="*/ 1868504 w 9924849"/>
                <a:gd name="connsiteY1" fmla="*/ 558266 h 606061"/>
                <a:gd name="connsiteX2" fmla="*/ 5015965 w 9924849"/>
                <a:gd name="connsiteY2" fmla="*/ 596767 h 606061"/>
                <a:gd name="connsiteX3" fmla="*/ 8153801 w 9924849"/>
                <a:gd name="connsiteY3" fmla="*/ 375386 h 606061"/>
                <a:gd name="connsiteX4" fmla="*/ 9924849 w 9924849"/>
                <a:gd name="connsiteY4" fmla="*/ 0 h 606061"/>
                <a:gd name="connsiteX0" fmla="*/ 0 w 9924849"/>
                <a:gd name="connsiteY0" fmla="*/ 500113 h 596993"/>
                <a:gd name="connsiteX1" fmla="*/ 1914224 w 9924849"/>
                <a:gd name="connsiteY1" fmla="*/ 337286 h 596993"/>
                <a:gd name="connsiteX2" fmla="*/ 5015965 w 9924849"/>
                <a:gd name="connsiteY2" fmla="*/ 596767 h 596993"/>
                <a:gd name="connsiteX3" fmla="*/ 8153801 w 9924849"/>
                <a:gd name="connsiteY3" fmla="*/ 375386 h 596993"/>
                <a:gd name="connsiteX4" fmla="*/ 9924849 w 9924849"/>
                <a:gd name="connsiteY4" fmla="*/ 0 h 596993"/>
                <a:gd name="connsiteX0" fmla="*/ 0 w 9924849"/>
                <a:gd name="connsiteY0" fmla="*/ 500113 h 611578"/>
                <a:gd name="connsiteX1" fmla="*/ 1883744 w 9924849"/>
                <a:gd name="connsiteY1" fmla="*/ 581126 h 611578"/>
                <a:gd name="connsiteX2" fmla="*/ 5015965 w 9924849"/>
                <a:gd name="connsiteY2" fmla="*/ 596767 h 611578"/>
                <a:gd name="connsiteX3" fmla="*/ 8153801 w 9924849"/>
                <a:gd name="connsiteY3" fmla="*/ 375386 h 611578"/>
                <a:gd name="connsiteX4" fmla="*/ 9924849 w 9924849"/>
                <a:gd name="connsiteY4" fmla="*/ 0 h 611578"/>
                <a:gd name="connsiteX0" fmla="*/ 0 w 9924849"/>
                <a:gd name="connsiteY0" fmla="*/ 500113 h 616107"/>
                <a:gd name="connsiteX1" fmla="*/ 1991694 w 9924849"/>
                <a:gd name="connsiteY1" fmla="*/ 593826 h 616107"/>
                <a:gd name="connsiteX2" fmla="*/ 5015965 w 9924849"/>
                <a:gd name="connsiteY2" fmla="*/ 596767 h 616107"/>
                <a:gd name="connsiteX3" fmla="*/ 8153801 w 9924849"/>
                <a:gd name="connsiteY3" fmla="*/ 375386 h 616107"/>
                <a:gd name="connsiteX4" fmla="*/ 9924849 w 9924849"/>
                <a:gd name="connsiteY4" fmla="*/ 0 h 616107"/>
                <a:gd name="connsiteX0" fmla="*/ 0 w 9924849"/>
                <a:gd name="connsiteY0" fmla="*/ 500113 h 605106"/>
                <a:gd name="connsiteX1" fmla="*/ 1991694 w 9924849"/>
                <a:gd name="connsiteY1" fmla="*/ 593826 h 605106"/>
                <a:gd name="connsiteX2" fmla="*/ 5015965 w 9924849"/>
                <a:gd name="connsiteY2" fmla="*/ 596767 h 605106"/>
                <a:gd name="connsiteX3" fmla="*/ 6461158 w 9924849"/>
                <a:gd name="connsiteY3" fmla="*/ 533514 h 605106"/>
                <a:gd name="connsiteX4" fmla="*/ 8153801 w 9924849"/>
                <a:gd name="connsiteY4" fmla="*/ 375386 h 605106"/>
                <a:gd name="connsiteX5" fmla="*/ 9924849 w 9924849"/>
                <a:gd name="connsiteY5" fmla="*/ 0 h 605106"/>
                <a:gd name="connsiteX0" fmla="*/ 0 w 9924849"/>
                <a:gd name="connsiteY0" fmla="*/ 500113 h 613967"/>
                <a:gd name="connsiteX1" fmla="*/ 1991694 w 9924849"/>
                <a:gd name="connsiteY1" fmla="*/ 593826 h 613967"/>
                <a:gd name="connsiteX2" fmla="*/ 4609565 w 9924849"/>
                <a:gd name="connsiteY2" fmla="*/ 609467 h 613967"/>
                <a:gd name="connsiteX3" fmla="*/ 6461158 w 9924849"/>
                <a:gd name="connsiteY3" fmla="*/ 533514 h 613967"/>
                <a:gd name="connsiteX4" fmla="*/ 8153801 w 9924849"/>
                <a:gd name="connsiteY4" fmla="*/ 375386 h 613967"/>
                <a:gd name="connsiteX5" fmla="*/ 9924849 w 9924849"/>
                <a:gd name="connsiteY5" fmla="*/ 0 h 613967"/>
                <a:gd name="connsiteX0" fmla="*/ 0 w 9924849"/>
                <a:gd name="connsiteY0" fmla="*/ 500113 h 613967"/>
                <a:gd name="connsiteX1" fmla="*/ 1991694 w 9924849"/>
                <a:gd name="connsiteY1" fmla="*/ 593826 h 613967"/>
                <a:gd name="connsiteX2" fmla="*/ 4609565 w 9924849"/>
                <a:gd name="connsiteY2" fmla="*/ 609467 h 613967"/>
                <a:gd name="connsiteX3" fmla="*/ 6461158 w 9924849"/>
                <a:gd name="connsiteY3" fmla="*/ 533514 h 613967"/>
                <a:gd name="connsiteX4" fmla="*/ 8261751 w 9924849"/>
                <a:gd name="connsiteY4" fmla="*/ 349986 h 613967"/>
                <a:gd name="connsiteX5" fmla="*/ 9924849 w 9924849"/>
                <a:gd name="connsiteY5" fmla="*/ 0 h 613967"/>
                <a:gd name="connsiteX0" fmla="*/ 0 w 9924849"/>
                <a:gd name="connsiteY0" fmla="*/ 500113 h 613967"/>
                <a:gd name="connsiteX1" fmla="*/ 1991694 w 9924849"/>
                <a:gd name="connsiteY1" fmla="*/ 593826 h 613967"/>
                <a:gd name="connsiteX2" fmla="*/ 4609565 w 9924849"/>
                <a:gd name="connsiteY2" fmla="*/ 609467 h 613967"/>
                <a:gd name="connsiteX3" fmla="*/ 6461158 w 9924849"/>
                <a:gd name="connsiteY3" fmla="*/ 533514 h 613967"/>
                <a:gd name="connsiteX4" fmla="*/ 8261751 w 9924849"/>
                <a:gd name="connsiteY4" fmla="*/ 349986 h 613967"/>
                <a:gd name="connsiteX5" fmla="*/ 9924849 w 9924849"/>
                <a:gd name="connsiteY5" fmla="*/ 0 h 613967"/>
                <a:gd name="connsiteX0" fmla="*/ 0 w 9917229"/>
                <a:gd name="connsiteY0" fmla="*/ 522973 h 636827"/>
                <a:gd name="connsiteX1" fmla="*/ 1991694 w 9917229"/>
                <a:gd name="connsiteY1" fmla="*/ 616686 h 636827"/>
                <a:gd name="connsiteX2" fmla="*/ 4609565 w 9917229"/>
                <a:gd name="connsiteY2" fmla="*/ 632327 h 636827"/>
                <a:gd name="connsiteX3" fmla="*/ 6461158 w 9917229"/>
                <a:gd name="connsiteY3" fmla="*/ 556374 h 636827"/>
                <a:gd name="connsiteX4" fmla="*/ 8261751 w 9917229"/>
                <a:gd name="connsiteY4" fmla="*/ 372846 h 636827"/>
                <a:gd name="connsiteX5" fmla="*/ 9917229 w 9917229"/>
                <a:gd name="connsiteY5" fmla="*/ 0 h 636827"/>
                <a:gd name="connsiteX0" fmla="*/ 0 w 9909609"/>
                <a:gd name="connsiteY0" fmla="*/ 500113 h 613967"/>
                <a:gd name="connsiteX1" fmla="*/ 1991694 w 9909609"/>
                <a:gd name="connsiteY1" fmla="*/ 593826 h 613967"/>
                <a:gd name="connsiteX2" fmla="*/ 4609565 w 9909609"/>
                <a:gd name="connsiteY2" fmla="*/ 609467 h 613967"/>
                <a:gd name="connsiteX3" fmla="*/ 6461158 w 9909609"/>
                <a:gd name="connsiteY3" fmla="*/ 533514 h 613967"/>
                <a:gd name="connsiteX4" fmla="*/ 8261751 w 9909609"/>
                <a:gd name="connsiteY4" fmla="*/ 349986 h 613967"/>
                <a:gd name="connsiteX5" fmla="*/ 9909609 w 9909609"/>
                <a:gd name="connsiteY5" fmla="*/ 0 h 613967"/>
                <a:gd name="connsiteX0" fmla="*/ 0 w 9909609"/>
                <a:gd name="connsiteY0" fmla="*/ 484873 h 598727"/>
                <a:gd name="connsiteX1" fmla="*/ 1991694 w 9909609"/>
                <a:gd name="connsiteY1" fmla="*/ 578586 h 598727"/>
                <a:gd name="connsiteX2" fmla="*/ 4609565 w 9909609"/>
                <a:gd name="connsiteY2" fmla="*/ 594227 h 598727"/>
                <a:gd name="connsiteX3" fmla="*/ 6461158 w 9909609"/>
                <a:gd name="connsiteY3" fmla="*/ 518274 h 598727"/>
                <a:gd name="connsiteX4" fmla="*/ 8261751 w 9909609"/>
                <a:gd name="connsiteY4" fmla="*/ 334746 h 598727"/>
                <a:gd name="connsiteX5" fmla="*/ 9909609 w 9909609"/>
                <a:gd name="connsiteY5" fmla="*/ 0 h 598727"/>
                <a:gd name="connsiteX0" fmla="*/ 0 w 9909609"/>
                <a:gd name="connsiteY0" fmla="*/ 500113 h 613967"/>
                <a:gd name="connsiteX1" fmla="*/ 1991694 w 9909609"/>
                <a:gd name="connsiteY1" fmla="*/ 593826 h 613967"/>
                <a:gd name="connsiteX2" fmla="*/ 4609565 w 9909609"/>
                <a:gd name="connsiteY2" fmla="*/ 609467 h 613967"/>
                <a:gd name="connsiteX3" fmla="*/ 6461158 w 9909609"/>
                <a:gd name="connsiteY3" fmla="*/ 533514 h 613967"/>
                <a:gd name="connsiteX4" fmla="*/ 8261751 w 9909609"/>
                <a:gd name="connsiteY4" fmla="*/ 349986 h 613967"/>
                <a:gd name="connsiteX5" fmla="*/ 9909609 w 9909609"/>
                <a:gd name="connsiteY5" fmla="*/ 0 h 613967"/>
                <a:gd name="connsiteX0" fmla="*/ 0 w 9919134"/>
                <a:gd name="connsiteY0" fmla="*/ 500113 h 613967"/>
                <a:gd name="connsiteX1" fmla="*/ 1991694 w 9919134"/>
                <a:gd name="connsiteY1" fmla="*/ 593826 h 613967"/>
                <a:gd name="connsiteX2" fmla="*/ 4609565 w 9919134"/>
                <a:gd name="connsiteY2" fmla="*/ 609467 h 613967"/>
                <a:gd name="connsiteX3" fmla="*/ 6461158 w 9919134"/>
                <a:gd name="connsiteY3" fmla="*/ 533514 h 613967"/>
                <a:gd name="connsiteX4" fmla="*/ 8261751 w 9919134"/>
                <a:gd name="connsiteY4" fmla="*/ 349986 h 613967"/>
                <a:gd name="connsiteX5" fmla="*/ 9919134 w 9919134"/>
                <a:gd name="connsiteY5" fmla="*/ 0 h 61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9134" h="613967">
                  <a:moveTo>
                    <a:pt x="0" y="500113"/>
                  </a:moveTo>
                  <a:cubicBezTo>
                    <a:pt x="563880" y="537010"/>
                    <a:pt x="1223433" y="575600"/>
                    <a:pt x="1991694" y="593826"/>
                  </a:cubicBezTo>
                  <a:cubicBezTo>
                    <a:pt x="2759955" y="612052"/>
                    <a:pt x="3864654" y="619519"/>
                    <a:pt x="4609565" y="609467"/>
                  </a:cubicBezTo>
                  <a:cubicBezTo>
                    <a:pt x="5354476" y="599415"/>
                    <a:pt x="5938185" y="570411"/>
                    <a:pt x="6461158" y="533514"/>
                  </a:cubicBezTo>
                  <a:cubicBezTo>
                    <a:pt x="6984131" y="496617"/>
                    <a:pt x="7684469" y="435730"/>
                    <a:pt x="8261751" y="349986"/>
                  </a:cubicBezTo>
                  <a:cubicBezTo>
                    <a:pt x="9060848" y="218775"/>
                    <a:pt x="9442683" y="137962"/>
                    <a:pt x="9919134" y="0"/>
                  </a:cubicBezTo>
                </a:path>
              </a:pathLst>
            </a:custGeom>
            <a:noFill/>
            <a:ln w="1079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cs typeface="Arial" charset="0"/>
              </a:endParaRPr>
            </a:p>
          </p:txBody>
        </p:sp>
        <p:sp>
          <p:nvSpPr>
            <p:cNvPr id="33" name="Freihandform 32"/>
            <p:cNvSpPr/>
            <p:nvPr userDrawn="1"/>
          </p:nvSpPr>
          <p:spPr bwMode="auto">
            <a:xfrm>
              <a:off x="-5274" y="1932015"/>
              <a:ext cx="9922825" cy="139621"/>
            </a:xfrm>
            <a:custGeom>
              <a:avLst/>
              <a:gdLst>
                <a:gd name="connsiteX0" fmla="*/ 0 w 10039149"/>
                <a:gd name="connsiteY0" fmla="*/ 462013 h 606809"/>
                <a:gd name="connsiteX1" fmla="*/ 1982804 w 10039149"/>
                <a:gd name="connsiteY1" fmla="*/ 558266 h 606809"/>
                <a:gd name="connsiteX2" fmla="*/ 5130265 w 10039149"/>
                <a:gd name="connsiteY2" fmla="*/ 596767 h 606809"/>
                <a:gd name="connsiteX3" fmla="*/ 8268101 w 10039149"/>
                <a:gd name="connsiteY3" fmla="*/ 375386 h 606809"/>
                <a:gd name="connsiteX4" fmla="*/ 10039149 w 10039149"/>
                <a:gd name="connsiteY4" fmla="*/ 0 h 606809"/>
                <a:gd name="connsiteX0" fmla="*/ 0 w 9924849"/>
                <a:gd name="connsiteY0" fmla="*/ 500113 h 606061"/>
                <a:gd name="connsiteX1" fmla="*/ 1868504 w 9924849"/>
                <a:gd name="connsiteY1" fmla="*/ 558266 h 606061"/>
                <a:gd name="connsiteX2" fmla="*/ 5015965 w 9924849"/>
                <a:gd name="connsiteY2" fmla="*/ 596767 h 606061"/>
                <a:gd name="connsiteX3" fmla="*/ 8153801 w 9924849"/>
                <a:gd name="connsiteY3" fmla="*/ 375386 h 606061"/>
                <a:gd name="connsiteX4" fmla="*/ 9924849 w 9924849"/>
                <a:gd name="connsiteY4" fmla="*/ 0 h 606061"/>
                <a:gd name="connsiteX0" fmla="*/ 0 w 9924849"/>
                <a:gd name="connsiteY0" fmla="*/ 500113 h 596993"/>
                <a:gd name="connsiteX1" fmla="*/ 1914224 w 9924849"/>
                <a:gd name="connsiteY1" fmla="*/ 337286 h 596993"/>
                <a:gd name="connsiteX2" fmla="*/ 5015965 w 9924849"/>
                <a:gd name="connsiteY2" fmla="*/ 596767 h 596993"/>
                <a:gd name="connsiteX3" fmla="*/ 8153801 w 9924849"/>
                <a:gd name="connsiteY3" fmla="*/ 375386 h 596993"/>
                <a:gd name="connsiteX4" fmla="*/ 9924849 w 9924849"/>
                <a:gd name="connsiteY4" fmla="*/ 0 h 596993"/>
                <a:gd name="connsiteX0" fmla="*/ 0 w 9924849"/>
                <a:gd name="connsiteY0" fmla="*/ 500113 h 611578"/>
                <a:gd name="connsiteX1" fmla="*/ 1883744 w 9924849"/>
                <a:gd name="connsiteY1" fmla="*/ 581126 h 611578"/>
                <a:gd name="connsiteX2" fmla="*/ 5015965 w 9924849"/>
                <a:gd name="connsiteY2" fmla="*/ 596767 h 611578"/>
                <a:gd name="connsiteX3" fmla="*/ 8153801 w 9924849"/>
                <a:gd name="connsiteY3" fmla="*/ 375386 h 611578"/>
                <a:gd name="connsiteX4" fmla="*/ 9924849 w 9924849"/>
                <a:gd name="connsiteY4" fmla="*/ 0 h 611578"/>
                <a:gd name="connsiteX0" fmla="*/ 0 w 9924849"/>
                <a:gd name="connsiteY0" fmla="*/ 500113 h 600927"/>
                <a:gd name="connsiteX1" fmla="*/ 1883744 w 9924849"/>
                <a:gd name="connsiteY1" fmla="*/ 581126 h 600927"/>
                <a:gd name="connsiteX2" fmla="*/ 5015965 w 9924849"/>
                <a:gd name="connsiteY2" fmla="*/ 596767 h 600927"/>
                <a:gd name="connsiteX3" fmla="*/ 8009021 w 9924849"/>
                <a:gd name="connsiteY3" fmla="*/ 520166 h 600927"/>
                <a:gd name="connsiteX4" fmla="*/ 9924849 w 9924849"/>
                <a:gd name="connsiteY4" fmla="*/ 0 h 600927"/>
                <a:gd name="connsiteX0" fmla="*/ 0 w 9879129"/>
                <a:gd name="connsiteY0" fmla="*/ 35293 h 136107"/>
                <a:gd name="connsiteX1" fmla="*/ 1883744 w 9879129"/>
                <a:gd name="connsiteY1" fmla="*/ 116306 h 136107"/>
                <a:gd name="connsiteX2" fmla="*/ 5015965 w 9879129"/>
                <a:gd name="connsiteY2" fmla="*/ 131947 h 136107"/>
                <a:gd name="connsiteX3" fmla="*/ 8009021 w 9879129"/>
                <a:gd name="connsiteY3" fmla="*/ 55346 h 136107"/>
                <a:gd name="connsiteX4" fmla="*/ 9879129 w 9879129"/>
                <a:gd name="connsiteY4" fmla="*/ 0 h 136107"/>
                <a:gd name="connsiteX0" fmla="*/ 0 w 9879129"/>
                <a:gd name="connsiteY0" fmla="*/ 35293 h 136107"/>
                <a:gd name="connsiteX1" fmla="*/ 1883744 w 9879129"/>
                <a:gd name="connsiteY1" fmla="*/ 116306 h 136107"/>
                <a:gd name="connsiteX2" fmla="*/ 5015965 w 9879129"/>
                <a:gd name="connsiteY2" fmla="*/ 131947 h 136107"/>
                <a:gd name="connsiteX3" fmla="*/ 8009021 w 9879129"/>
                <a:gd name="connsiteY3" fmla="*/ 55346 h 136107"/>
                <a:gd name="connsiteX4" fmla="*/ 9879129 w 9879129"/>
                <a:gd name="connsiteY4" fmla="*/ 0 h 136107"/>
                <a:gd name="connsiteX0" fmla="*/ 0 w 9879129"/>
                <a:gd name="connsiteY0" fmla="*/ 35293 h 133376"/>
                <a:gd name="connsiteX1" fmla="*/ 1883744 w 9879129"/>
                <a:gd name="connsiteY1" fmla="*/ 116306 h 133376"/>
                <a:gd name="connsiteX2" fmla="*/ 5015965 w 9879129"/>
                <a:gd name="connsiteY2" fmla="*/ 131947 h 133376"/>
                <a:gd name="connsiteX3" fmla="*/ 8009021 w 9879129"/>
                <a:gd name="connsiteY3" fmla="*/ 93446 h 133376"/>
                <a:gd name="connsiteX4" fmla="*/ 9879129 w 9879129"/>
                <a:gd name="connsiteY4" fmla="*/ 0 h 133376"/>
                <a:gd name="connsiteX0" fmla="*/ 0 w 9879129"/>
                <a:gd name="connsiteY0" fmla="*/ 35293 h 131947"/>
                <a:gd name="connsiteX1" fmla="*/ 1883744 w 9879129"/>
                <a:gd name="connsiteY1" fmla="*/ 70586 h 131947"/>
                <a:gd name="connsiteX2" fmla="*/ 5015965 w 9879129"/>
                <a:gd name="connsiteY2" fmla="*/ 131947 h 131947"/>
                <a:gd name="connsiteX3" fmla="*/ 8009021 w 9879129"/>
                <a:gd name="connsiteY3" fmla="*/ 93446 h 131947"/>
                <a:gd name="connsiteX4" fmla="*/ 9879129 w 9879129"/>
                <a:gd name="connsiteY4" fmla="*/ 0 h 131947"/>
                <a:gd name="connsiteX0" fmla="*/ 0 w 9879129"/>
                <a:gd name="connsiteY0" fmla="*/ 35293 h 131947"/>
                <a:gd name="connsiteX1" fmla="*/ 1883744 w 9879129"/>
                <a:gd name="connsiteY1" fmla="*/ 70586 h 131947"/>
                <a:gd name="connsiteX2" fmla="*/ 5015965 w 9879129"/>
                <a:gd name="connsiteY2" fmla="*/ 131947 h 131947"/>
                <a:gd name="connsiteX3" fmla="*/ 8009021 w 9879129"/>
                <a:gd name="connsiteY3" fmla="*/ 93446 h 131947"/>
                <a:gd name="connsiteX4" fmla="*/ 9879129 w 9879129"/>
                <a:gd name="connsiteY4" fmla="*/ 0 h 131947"/>
                <a:gd name="connsiteX0" fmla="*/ 0 w 9879129"/>
                <a:gd name="connsiteY0" fmla="*/ 35293 h 131947"/>
                <a:gd name="connsiteX1" fmla="*/ 1883744 w 9879129"/>
                <a:gd name="connsiteY1" fmla="*/ 70586 h 131947"/>
                <a:gd name="connsiteX2" fmla="*/ 5015965 w 9879129"/>
                <a:gd name="connsiteY2" fmla="*/ 131947 h 131947"/>
                <a:gd name="connsiteX3" fmla="*/ 8009021 w 9879129"/>
                <a:gd name="connsiteY3" fmla="*/ 93446 h 131947"/>
                <a:gd name="connsiteX4" fmla="*/ 9879129 w 9879129"/>
                <a:gd name="connsiteY4" fmla="*/ 0 h 131947"/>
                <a:gd name="connsiteX0" fmla="*/ 0 w 9879129"/>
                <a:gd name="connsiteY0" fmla="*/ 35293 h 131947"/>
                <a:gd name="connsiteX1" fmla="*/ 1883744 w 9879129"/>
                <a:gd name="connsiteY1" fmla="*/ 70586 h 131947"/>
                <a:gd name="connsiteX2" fmla="*/ 5015965 w 9879129"/>
                <a:gd name="connsiteY2" fmla="*/ 131947 h 131947"/>
                <a:gd name="connsiteX3" fmla="*/ 8009021 w 9879129"/>
                <a:gd name="connsiteY3" fmla="*/ 93446 h 131947"/>
                <a:gd name="connsiteX4" fmla="*/ 9879129 w 9879129"/>
                <a:gd name="connsiteY4" fmla="*/ 0 h 131947"/>
                <a:gd name="connsiteX0" fmla="*/ 0 w 9879129"/>
                <a:gd name="connsiteY0" fmla="*/ 35293 h 132092"/>
                <a:gd name="connsiteX1" fmla="*/ 1883744 w 9879129"/>
                <a:gd name="connsiteY1" fmla="*/ 70586 h 132092"/>
                <a:gd name="connsiteX2" fmla="*/ 5015965 w 9879129"/>
                <a:gd name="connsiteY2" fmla="*/ 131947 h 132092"/>
                <a:gd name="connsiteX3" fmla="*/ 8009021 w 9879129"/>
                <a:gd name="connsiteY3" fmla="*/ 93446 h 132092"/>
                <a:gd name="connsiteX4" fmla="*/ 9879129 w 9879129"/>
                <a:gd name="connsiteY4" fmla="*/ 0 h 132092"/>
                <a:gd name="connsiteX0" fmla="*/ 0 w 9879129"/>
                <a:gd name="connsiteY0" fmla="*/ 35293 h 132001"/>
                <a:gd name="connsiteX1" fmla="*/ 1888480 w 9879129"/>
                <a:gd name="connsiteY1" fmla="*/ 84873 h 132001"/>
                <a:gd name="connsiteX2" fmla="*/ 5015965 w 9879129"/>
                <a:gd name="connsiteY2" fmla="*/ 131947 h 132001"/>
                <a:gd name="connsiteX3" fmla="*/ 8009021 w 9879129"/>
                <a:gd name="connsiteY3" fmla="*/ 93446 h 132001"/>
                <a:gd name="connsiteX4" fmla="*/ 9879129 w 9879129"/>
                <a:gd name="connsiteY4" fmla="*/ 0 h 132001"/>
                <a:gd name="connsiteX0" fmla="*/ 0 w 9871554"/>
                <a:gd name="connsiteY0" fmla="*/ 42913 h 139621"/>
                <a:gd name="connsiteX1" fmla="*/ 1888480 w 9871554"/>
                <a:gd name="connsiteY1" fmla="*/ 92493 h 139621"/>
                <a:gd name="connsiteX2" fmla="*/ 5015965 w 9871554"/>
                <a:gd name="connsiteY2" fmla="*/ 139567 h 139621"/>
                <a:gd name="connsiteX3" fmla="*/ 8009021 w 9871554"/>
                <a:gd name="connsiteY3" fmla="*/ 101066 h 139621"/>
                <a:gd name="connsiteX4" fmla="*/ 9871554 w 9871554"/>
                <a:gd name="connsiteY4" fmla="*/ 0 h 139621"/>
                <a:gd name="connsiteX0" fmla="*/ 0 w 9858927"/>
                <a:gd name="connsiteY0" fmla="*/ 42913 h 139621"/>
                <a:gd name="connsiteX1" fmla="*/ 1875853 w 9858927"/>
                <a:gd name="connsiteY1" fmla="*/ 92493 h 139621"/>
                <a:gd name="connsiteX2" fmla="*/ 5003338 w 9858927"/>
                <a:gd name="connsiteY2" fmla="*/ 139567 h 139621"/>
                <a:gd name="connsiteX3" fmla="*/ 7996394 w 9858927"/>
                <a:gd name="connsiteY3" fmla="*/ 101066 h 139621"/>
                <a:gd name="connsiteX4" fmla="*/ 9858927 w 9858927"/>
                <a:gd name="connsiteY4" fmla="*/ 0 h 139621"/>
                <a:gd name="connsiteX0" fmla="*/ 0 w 9866030"/>
                <a:gd name="connsiteY0" fmla="*/ 42913 h 139621"/>
                <a:gd name="connsiteX1" fmla="*/ 1882956 w 9866030"/>
                <a:gd name="connsiteY1" fmla="*/ 92493 h 139621"/>
                <a:gd name="connsiteX2" fmla="*/ 5010441 w 9866030"/>
                <a:gd name="connsiteY2" fmla="*/ 139567 h 139621"/>
                <a:gd name="connsiteX3" fmla="*/ 8003497 w 9866030"/>
                <a:gd name="connsiteY3" fmla="*/ 101066 h 139621"/>
                <a:gd name="connsiteX4" fmla="*/ 9866030 w 9866030"/>
                <a:gd name="connsiteY4" fmla="*/ 0 h 139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6030" h="139621">
                  <a:moveTo>
                    <a:pt x="0" y="42913"/>
                  </a:moveTo>
                  <a:cubicBezTo>
                    <a:pt x="563880" y="79810"/>
                    <a:pt x="1047883" y="76384"/>
                    <a:pt x="1882956" y="92493"/>
                  </a:cubicBezTo>
                  <a:lnTo>
                    <a:pt x="5010441" y="139567"/>
                  </a:lnTo>
                  <a:cubicBezTo>
                    <a:pt x="6030531" y="140996"/>
                    <a:pt x="7005812" y="113900"/>
                    <a:pt x="8003497" y="101066"/>
                  </a:cubicBezTo>
                  <a:cubicBezTo>
                    <a:pt x="8814024" y="79075"/>
                    <a:pt x="9359099" y="31282"/>
                    <a:pt x="9866030" y="0"/>
                  </a:cubicBezTo>
                </a:path>
              </a:pathLst>
            </a:custGeom>
            <a:noFill/>
            <a:ln w="1079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cs typeface="Arial" charset="0"/>
              </a:endParaRPr>
            </a:p>
          </p:txBody>
        </p:sp>
      </p:grpSp>
    </p:spTree>
    <p:extLst>
      <p:ext uri="{BB962C8B-B14F-4D97-AF65-F5344CB8AC3E}">
        <p14:creationId xmlns:p14="http://schemas.microsoft.com/office/powerpoint/2010/main" val="3704101961"/>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RS_Title_02">
    <p:spTree>
      <p:nvGrpSpPr>
        <p:cNvPr id="1" name=""/>
        <p:cNvGrpSpPr/>
        <p:nvPr/>
      </p:nvGrpSpPr>
      <p:grpSpPr>
        <a:xfrm>
          <a:off x="0" y="0"/>
          <a:ext cx="0" cy="0"/>
          <a:chOff x="0" y="0"/>
          <a:chExt cx="0" cy="0"/>
        </a:xfrm>
      </p:grpSpPr>
      <p:pic>
        <p:nvPicPr>
          <p:cNvPr id="15" name="Picture 6" descr="Velaro_Spanien_LOW"/>
          <p:cNvPicPr>
            <a:picLocks noChangeAspect="1" noChangeArrowheads="1"/>
          </p:cNvPicPr>
          <p:nvPr/>
        </p:nvPicPr>
        <p:blipFill rotWithShape="1">
          <a:blip r:embed="rId2">
            <a:extLst>
              <a:ext uri="{28A0092B-C50C-407E-A947-70E740481C1C}">
                <a14:useLocalDpi xmlns:a14="http://schemas.microsoft.com/office/drawing/2010/main" val="0"/>
              </a:ext>
            </a:extLst>
          </a:blip>
          <a:srcRect l="1090" t="12589" r="128" b="16190"/>
          <a:stretch/>
        </p:blipFill>
        <p:spPr bwMode="auto">
          <a:xfrm>
            <a:off x="4575102" y="2077719"/>
            <a:ext cx="4568898" cy="4519633"/>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p:cNvSpPr>
            <a:spLocks noGrp="1"/>
          </p:cNvSpPr>
          <p:nvPr>
            <p:ph type="subTitle" idx="1"/>
          </p:nvPr>
        </p:nvSpPr>
        <p:spPr>
          <a:xfrm>
            <a:off x="142893" y="2617167"/>
            <a:ext cx="4424711" cy="523220"/>
          </a:xfrm>
        </p:spPr>
        <p:txBody>
          <a:bodyPr/>
          <a:lstStyle>
            <a:lvl1pPr marL="0" indent="0" algn="l">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a:p>
        </p:txBody>
      </p:sp>
      <p:sp>
        <p:nvSpPr>
          <p:cNvPr id="17" name="Rechteck 16"/>
          <p:cNvSpPr/>
          <p:nvPr/>
        </p:nvSpPr>
        <p:spPr>
          <a:xfrm>
            <a:off x="-8792" y="6581776"/>
            <a:ext cx="9152792" cy="276225"/>
          </a:xfrm>
          <a:prstGeom prst="rect">
            <a:avLst/>
          </a:prstGeom>
          <a:solidFill>
            <a:srgbClr val="BFBFB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sz="1400">
              <a:solidFill>
                <a:schemeClr val="tx2"/>
              </a:solidFill>
            </a:endParaRPr>
          </a:p>
        </p:txBody>
      </p:sp>
      <p:pic>
        <p:nvPicPr>
          <p:cNvPr id="18" name="Picture 92"/>
          <p:cNvPicPr>
            <a:picLocks noChangeAspect="1" noChangeArrowheads="1"/>
          </p:cNvPicPr>
          <p:nvPr/>
        </p:nvPicPr>
        <p:blipFill>
          <a:blip r:embed="rId3" cstate="print">
            <a:extLst>
              <a:ext uri="{28A0092B-C50C-407E-A947-70E740481C1C}">
                <a14:useLocalDpi xmlns:a14="http://schemas.microsoft.com/office/drawing/2010/main" val="0"/>
              </a:ext>
            </a:extLst>
          </a:blip>
          <a:srcRect l="19418" t="54170" r="68147" b="35352"/>
          <a:stretch>
            <a:fillRect/>
          </a:stretch>
        </p:blipFill>
        <p:spPr bwMode="auto">
          <a:xfrm>
            <a:off x="266701" y="6581776"/>
            <a:ext cx="378069"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8"/>
          <p:cNvSpPr txBox="1">
            <a:spLocks noChangeArrowheads="1"/>
          </p:cNvSpPr>
          <p:nvPr/>
        </p:nvSpPr>
        <p:spPr bwMode="auto">
          <a:xfrm>
            <a:off x="753208" y="6668555"/>
            <a:ext cx="955390" cy="116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4C536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spAutoFit/>
          </a:bodyPr>
          <a:lstStyle/>
          <a:p>
            <a:pPr algn="l">
              <a:lnSpc>
                <a:spcPct val="95000"/>
              </a:lnSpc>
            </a:pPr>
            <a:r>
              <a:rPr lang="de-DE" sz="800" dirty="0">
                <a:solidFill>
                  <a:srgbClr val="000000"/>
                </a:solidFill>
              </a:rPr>
              <a:t>Knorr-Bremse Group</a:t>
            </a:r>
          </a:p>
        </p:txBody>
      </p:sp>
      <p:pic>
        <p:nvPicPr>
          <p:cNvPr id="23" name="Picture 5" descr="\\xp-rechner\LACIE (L)\Selbständigkeit 2007\KB-Media\KB_Logo_right_rg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96234" y="179948"/>
            <a:ext cx="1900800" cy="363458"/>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24"/>
          <p:cNvSpPr>
            <a:spLocks noGrp="1"/>
          </p:cNvSpPr>
          <p:nvPr>
            <p:ph type="title"/>
          </p:nvPr>
        </p:nvSpPr>
        <p:spPr/>
        <p:txBody>
          <a:bodyPr/>
          <a:lstStyle/>
          <a:p>
            <a:r>
              <a:rPr lang="it-IT"/>
              <a:t>Fare clic per modificare lo stile del titolo</a:t>
            </a:r>
            <a:endParaRPr lang="en-US"/>
          </a:p>
        </p:txBody>
      </p:sp>
      <p:grpSp>
        <p:nvGrpSpPr>
          <p:cNvPr id="24" name="Gruppieren 23"/>
          <p:cNvGrpSpPr/>
          <p:nvPr/>
        </p:nvGrpSpPr>
        <p:grpSpPr>
          <a:xfrm>
            <a:off x="-6478" y="1466737"/>
            <a:ext cx="9252676" cy="732313"/>
            <a:chOff x="-7018" y="1466736"/>
            <a:chExt cx="10023732" cy="732313"/>
          </a:xfrm>
        </p:grpSpPr>
        <p:sp>
          <p:nvSpPr>
            <p:cNvPr id="31" name="Freihandform 30"/>
            <p:cNvSpPr/>
            <p:nvPr userDrawn="1"/>
          </p:nvSpPr>
          <p:spPr bwMode="auto">
            <a:xfrm>
              <a:off x="-7018" y="2017776"/>
              <a:ext cx="10023732" cy="181273"/>
            </a:xfrm>
            <a:custGeom>
              <a:avLst/>
              <a:gdLst>
                <a:gd name="connsiteX0" fmla="*/ 0 w 10039149"/>
                <a:gd name="connsiteY0" fmla="*/ 462013 h 606809"/>
                <a:gd name="connsiteX1" fmla="*/ 1982804 w 10039149"/>
                <a:gd name="connsiteY1" fmla="*/ 558266 h 606809"/>
                <a:gd name="connsiteX2" fmla="*/ 5130265 w 10039149"/>
                <a:gd name="connsiteY2" fmla="*/ 596767 h 606809"/>
                <a:gd name="connsiteX3" fmla="*/ 8268101 w 10039149"/>
                <a:gd name="connsiteY3" fmla="*/ 375386 h 606809"/>
                <a:gd name="connsiteX4" fmla="*/ 10039149 w 10039149"/>
                <a:gd name="connsiteY4" fmla="*/ 0 h 606809"/>
                <a:gd name="connsiteX0" fmla="*/ 0 w 9924849"/>
                <a:gd name="connsiteY0" fmla="*/ 500113 h 606061"/>
                <a:gd name="connsiteX1" fmla="*/ 1868504 w 9924849"/>
                <a:gd name="connsiteY1" fmla="*/ 558266 h 606061"/>
                <a:gd name="connsiteX2" fmla="*/ 5015965 w 9924849"/>
                <a:gd name="connsiteY2" fmla="*/ 596767 h 606061"/>
                <a:gd name="connsiteX3" fmla="*/ 8153801 w 9924849"/>
                <a:gd name="connsiteY3" fmla="*/ 375386 h 606061"/>
                <a:gd name="connsiteX4" fmla="*/ 9924849 w 9924849"/>
                <a:gd name="connsiteY4" fmla="*/ 0 h 606061"/>
                <a:gd name="connsiteX0" fmla="*/ 0 w 9924849"/>
                <a:gd name="connsiteY0" fmla="*/ 500113 h 596993"/>
                <a:gd name="connsiteX1" fmla="*/ 1914224 w 9924849"/>
                <a:gd name="connsiteY1" fmla="*/ 337286 h 596993"/>
                <a:gd name="connsiteX2" fmla="*/ 5015965 w 9924849"/>
                <a:gd name="connsiteY2" fmla="*/ 596767 h 596993"/>
                <a:gd name="connsiteX3" fmla="*/ 8153801 w 9924849"/>
                <a:gd name="connsiteY3" fmla="*/ 375386 h 596993"/>
                <a:gd name="connsiteX4" fmla="*/ 9924849 w 9924849"/>
                <a:gd name="connsiteY4" fmla="*/ 0 h 596993"/>
                <a:gd name="connsiteX0" fmla="*/ 0 w 9924849"/>
                <a:gd name="connsiteY0" fmla="*/ 500113 h 611578"/>
                <a:gd name="connsiteX1" fmla="*/ 1883744 w 9924849"/>
                <a:gd name="connsiteY1" fmla="*/ 581126 h 611578"/>
                <a:gd name="connsiteX2" fmla="*/ 5015965 w 9924849"/>
                <a:gd name="connsiteY2" fmla="*/ 596767 h 611578"/>
                <a:gd name="connsiteX3" fmla="*/ 8153801 w 9924849"/>
                <a:gd name="connsiteY3" fmla="*/ 375386 h 611578"/>
                <a:gd name="connsiteX4" fmla="*/ 9924849 w 9924849"/>
                <a:gd name="connsiteY4" fmla="*/ 0 h 611578"/>
                <a:gd name="connsiteX0" fmla="*/ 0 w 9924849"/>
                <a:gd name="connsiteY0" fmla="*/ 500113 h 600927"/>
                <a:gd name="connsiteX1" fmla="*/ 1883744 w 9924849"/>
                <a:gd name="connsiteY1" fmla="*/ 581126 h 600927"/>
                <a:gd name="connsiteX2" fmla="*/ 5015965 w 9924849"/>
                <a:gd name="connsiteY2" fmla="*/ 596767 h 600927"/>
                <a:gd name="connsiteX3" fmla="*/ 8009021 w 9924849"/>
                <a:gd name="connsiteY3" fmla="*/ 520166 h 600927"/>
                <a:gd name="connsiteX4" fmla="*/ 9924849 w 9924849"/>
                <a:gd name="connsiteY4" fmla="*/ 0 h 600927"/>
                <a:gd name="connsiteX0" fmla="*/ 0 w 9879129"/>
                <a:gd name="connsiteY0" fmla="*/ 35293 h 136107"/>
                <a:gd name="connsiteX1" fmla="*/ 1883744 w 9879129"/>
                <a:gd name="connsiteY1" fmla="*/ 116306 h 136107"/>
                <a:gd name="connsiteX2" fmla="*/ 5015965 w 9879129"/>
                <a:gd name="connsiteY2" fmla="*/ 131947 h 136107"/>
                <a:gd name="connsiteX3" fmla="*/ 8009021 w 9879129"/>
                <a:gd name="connsiteY3" fmla="*/ 55346 h 136107"/>
                <a:gd name="connsiteX4" fmla="*/ 9879129 w 9879129"/>
                <a:gd name="connsiteY4" fmla="*/ 0 h 136107"/>
                <a:gd name="connsiteX0" fmla="*/ 0 w 9879129"/>
                <a:gd name="connsiteY0" fmla="*/ 35293 h 136107"/>
                <a:gd name="connsiteX1" fmla="*/ 1883744 w 9879129"/>
                <a:gd name="connsiteY1" fmla="*/ 116306 h 136107"/>
                <a:gd name="connsiteX2" fmla="*/ 5015965 w 9879129"/>
                <a:gd name="connsiteY2" fmla="*/ 131947 h 136107"/>
                <a:gd name="connsiteX3" fmla="*/ 8009021 w 9879129"/>
                <a:gd name="connsiteY3" fmla="*/ 55346 h 136107"/>
                <a:gd name="connsiteX4" fmla="*/ 9879129 w 9879129"/>
                <a:gd name="connsiteY4" fmla="*/ 0 h 136107"/>
                <a:gd name="connsiteX0" fmla="*/ 0 w 9879129"/>
                <a:gd name="connsiteY0" fmla="*/ 35293 h 133376"/>
                <a:gd name="connsiteX1" fmla="*/ 1883744 w 9879129"/>
                <a:gd name="connsiteY1" fmla="*/ 116306 h 133376"/>
                <a:gd name="connsiteX2" fmla="*/ 5015965 w 9879129"/>
                <a:gd name="connsiteY2" fmla="*/ 131947 h 133376"/>
                <a:gd name="connsiteX3" fmla="*/ 8009021 w 9879129"/>
                <a:gd name="connsiteY3" fmla="*/ 93446 h 133376"/>
                <a:gd name="connsiteX4" fmla="*/ 9879129 w 9879129"/>
                <a:gd name="connsiteY4" fmla="*/ 0 h 133376"/>
                <a:gd name="connsiteX0" fmla="*/ 0 w 9879129"/>
                <a:gd name="connsiteY0" fmla="*/ 35293 h 131947"/>
                <a:gd name="connsiteX1" fmla="*/ 1883744 w 9879129"/>
                <a:gd name="connsiteY1" fmla="*/ 70586 h 131947"/>
                <a:gd name="connsiteX2" fmla="*/ 5015965 w 9879129"/>
                <a:gd name="connsiteY2" fmla="*/ 131947 h 131947"/>
                <a:gd name="connsiteX3" fmla="*/ 8009021 w 9879129"/>
                <a:gd name="connsiteY3" fmla="*/ 93446 h 131947"/>
                <a:gd name="connsiteX4" fmla="*/ 9879129 w 9879129"/>
                <a:gd name="connsiteY4" fmla="*/ 0 h 131947"/>
                <a:gd name="connsiteX0" fmla="*/ 0 w 9879129"/>
                <a:gd name="connsiteY0" fmla="*/ 35293 h 139166"/>
                <a:gd name="connsiteX1" fmla="*/ 1845862 w 9879129"/>
                <a:gd name="connsiteY1" fmla="*/ 139166 h 139166"/>
                <a:gd name="connsiteX2" fmla="*/ 5015965 w 9879129"/>
                <a:gd name="connsiteY2" fmla="*/ 131947 h 139166"/>
                <a:gd name="connsiteX3" fmla="*/ 8009021 w 9879129"/>
                <a:gd name="connsiteY3" fmla="*/ 93446 h 139166"/>
                <a:gd name="connsiteX4" fmla="*/ 9879129 w 9879129"/>
                <a:gd name="connsiteY4" fmla="*/ 0 h 139166"/>
                <a:gd name="connsiteX0" fmla="*/ 0 w 9879129"/>
                <a:gd name="connsiteY0" fmla="*/ 35293 h 223387"/>
                <a:gd name="connsiteX1" fmla="*/ 1845862 w 9879129"/>
                <a:gd name="connsiteY1" fmla="*/ 139166 h 223387"/>
                <a:gd name="connsiteX2" fmla="*/ 5015966 w 9879129"/>
                <a:gd name="connsiteY2" fmla="*/ 223387 h 223387"/>
                <a:gd name="connsiteX3" fmla="*/ 8009021 w 9879129"/>
                <a:gd name="connsiteY3" fmla="*/ 93446 h 223387"/>
                <a:gd name="connsiteX4" fmla="*/ 9879129 w 9879129"/>
                <a:gd name="connsiteY4" fmla="*/ 0 h 223387"/>
                <a:gd name="connsiteX0" fmla="*/ 0 w 9879129"/>
                <a:gd name="connsiteY0" fmla="*/ 35293 h 229522"/>
                <a:gd name="connsiteX1" fmla="*/ 1845862 w 9879129"/>
                <a:gd name="connsiteY1" fmla="*/ 139166 h 229522"/>
                <a:gd name="connsiteX2" fmla="*/ 5015966 w 9879129"/>
                <a:gd name="connsiteY2" fmla="*/ 223387 h 229522"/>
                <a:gd name="connsiteX3" fmla="*/ 8016598 w 9879129"/>
                <a:gd name="connsiteY3" fmla="*/ 222986 h 229522"/>
                <a:gd name="connsiteX4" fmla="*/ 9879129 w 9879129"/>
                <a:gd name="connsiteY4" fmla="*/ 0 h 229522"/>
                <a:gd name="connsiteX0" fmla="*/ 0 w 9879130"/>
                <a:gd name="connsiteY0" fmla="*/ 0 h 197600"/>
                <a:gd name="connsiteX1" fmla="*/ 1845862 w 9879130"/>
                <a:gd name="connsiteY1" fmla="*/ 103873 h 197600"/>
                <a:gd name="connsiteX2" fmla="*/ 5015966 w 9879130"/>
                <a:gd name="connsiteY2" fmla="*/ 188094 h 197600"/>
                <a:gd name="connsiteX3" fmla="*/ 8016598 w 9879130"/>
                <a:gd name="connsiteY3" fmla="*/ 187693 h 197600"/>
                <a:gd name="connsiteX4" fmla="*/ 9879130 w 9879130"/>
                <a:gd name="connsiteY4" fmla="*/ 117107 h 197600"/>
                <a:gd name="connsiteX0" fmla="*/ 0 w 10364020"/>
                <a:gd name="connsiteY0" fmla="*/ 0 h 198521"/>
                <a:gd name="connsiteX1" fmla="*/ 1845862 w 10364020"/>
                <a:gd name="connsiteY1" fmla="*/ 103873 h 198521"/>
                <a:gd name="connsiteX2" fmla="*/ 5015966 w 10364020"/>
                <a:gd name="connsiteY2" fmla="*/ 188094 h 198521"/>
                <a:gd name="connsiteX3" fmla="*/ 8016598 w 10364020"/>
                <a:gd name="connsiteY3" fmla="*/ 187693 h 198521"/>
                <a:gd name="connsiteX4" fmla="*/ 10364020 w 10364020"/>
                <a:gd name="connsiteY4" fmla="*/ 101867 h 198521"/>
                <a:gd name="connsiteX0" fmla="*/ 0 w 9879131"/>
                <a:gd name="connsiteY0" fmla="*/ 0 h 198521"/>
                <a:gd name="connsiteX1" fmla="*/ 1845862 w 9879131"/>
                <a:gd name="connsiteY1" fmla="*/ 103873 h 198521"/>
                <a:gd name="connsiteX2" fmla="*/ 5015966 w 9879131"/>
                <a:gd name="connsiteY2" fmla="*/ 188094 h 198521"/>
                <a:gd name="connsiteX3" fmla="*/ 8016598 w 9879131"/>
                <a:gd name="connsiteY3" fmla="*/ 187693 h 198521"/>
                <a:gd name="connsiteX4" fmla="*/ 9879131 w 9879131"/>
                <a:gd name="connsiteY4" fmla="*/ 124727 h 198521"/>
                <a:gd name="connsiteX0" fmla="*/ 0 w 10164361"/>
                <a:gd name="connsiteY0" fmla="*/ 0 h 198521"/>
                <a:gd name="connsiteX1" fmla="*/ 1845862 w 10164361"/>
                <a:gd name="connsiteY1" fmla="*/ 103873 h 198521"/>
                <a:gd name="connsiteX2" fmla="*/ 5015966 w 10164361"/>
                <a:gd name="connsiteY2" fmla="*/ 188094 h 198521"/>
                <a:gd name="connsiteX3" fmla="*/ 8016598 w 10164361"/>
                <a:gd name="connsiteY3" fmla="*/ 187693 h 198521"/>
                <a:gd name="connsiteX4" fmla="*/ 10164361 w 10164361"/>
                <a:gd name="connsiteY4" fmla="*/ 106797 h 198521"/>
                <a:gd name="connsiteX0" fmla="*/ 0 w 10164361"/>
                <a:gd name="connsiteY0" fmla="*/ 0 h 198375"/>
                <a:gd name="connsiteX1" fmla="*/ 1845862 w 10164361"/>
                <a:gd name="connsiteY1" fmla="*/ 103873 h 198375"/>
                <a:gd name="connsiteX2" fmla="*/ 5015966 w 10164361"/>
                <a:gd name="connsiteY2" fmla="*/ 188094 h 198375"/>
                <a:gd name="connsiteX3" fmla="*/ 8016598 w 10164361"/>
                <a:gd name="connsiteY3" fmla="*/ 187693 h 198375"/>
                <a:gd name="connsiteX4" fmla="*/ 9883019 w 10164361"/>
                <a:gd name="connsiteY4" fmla="*/ 122174 h 198375"/>
                <a:gd name="connsiteX5" fmla="*/ 10164361 w 10164361"/>
                <a:gd name="connsiteY5" fmla="*/ 106797 h 198375"/>
                <a:gd name="connsiteX0" fmla="*/ 0 w 10164362"/>
                <a:gd name="connsiteY0" fmla="*/ 0 h 198375"/>
                <a:gd name="connsiteX1" fmla="*/ 1845862 w 10164362"/>
                <a:gd name="connsiteY1" fmla="*/ 103873 h 198375"/>
                <a:gd name="connsiteX2" fmla="*/ 5015966 w 10164362"/>
                <a:gd name="connsiteY2" fmla="*/ 188094 h 198375"/>
                <a:gd name="connsiteX3" fmla="*/ 8016598 w 10164362"/>
                <a:gd name="connsiteY3" fmla="*/ 187693 h 198375"/>
                <a:gd name="connsiteX4" fmla="*/ 9883019 w 10164362"/>
                <a:gd name="connsiteY4" fmla="*/ 122174 h 198375"/>
                <a:gd name="connsiteX5" fmla="*/ 10164362 w 10164362"/>
                <a:gd name="connsiteY5" fmla="*/ 44044 h 198375"/>
                <a:gd name="connsiteX0" fmla="*/ 0 w 10140686"/>
                <a:gd name="connsiteY0" fmla="*/ 0 h 198375"/>
                <a:gd name="connsiteX1" fmla="*/ 1845862 w 10140686"/>
                <a:gd name="connsiteY1" fmla="*/ 103873 h 198375"/>
                <a:gd name="connsiteX2" fmla="*/ 5015966 w 10140686"/>
                <a:gd name="connsiteY2" fmla="*/ 188094 h 198375"/>
                <a:gd name="connsiteX3" fmla="*/ 8016598 w 10140686"/>
                <a:gd name="connsiteY3" fmla="*/ 187693 h 198375"/>
                <a:gd name="connsiteX4" fmla="*/ 9883019 w 10140686"/>
                <a:gd name="connsiteY4" fmla="*/ 122174 h 198375"/>
                <a:gd name="connsiteX5" fmla="*/ 10140686 w 10140686"/>
                <a:gd name="connsiteY5" fmla="*/ 72619 h 198375"/>
                <a:gd name="connsiteX0" fmla="*/ 0 w 10140686"/>
                <a:gd name="connsiteY0" fmla="*/ 0 h 198375"/>
                <a:gd name="connsiteX1" fmla="*/ 1845862 w 10140686"/>
                <a:gd name="connsiteY1" fmla="*/ 103873 h 198375"/>
                <a:gd name="connsiteX2" fmla="*/ 5015966 w 10140686"/>
                <a:gd name="connsiteY2" fmla="*/ 188094 h 198375"/>
                <a:gd name="connsiteX3" fmla="*/ 8016598 w 10140686"/>
                <a:gd name="connsiteY3" fmla="*/ 187693 h 198375"/>
                <a:gd name="connsiteX4" fmla="*/ 9883019 w 10140686"/>
                <a:gd name="connsiteY4" fmla="*/ 122174 h 198375"/>
                <a:gd name="connsiteX5" fmla="*/ 10140686 w 10140686"/>
                <a:gd name="connsiteY5" fmla="*/ 101194 h 198375"/>
                <a:gd name="connsiteX0" fmla="*/ 0 w 10081870"/>
                <a:gd name="connsiteY0" fmla="*/ 0 h 198375"/>
                <a:gd name="connsiteX1" fmla="*/ 1845862 w 10081870"/>
                <a:gd name="connsiteY1" fmla="*/ 103873 h 198375"/>
                <a:gd name="connsiteX2" fmla="*/ 5015966 w 10081870"/>
                <a:gd name="connsiteY2" fmla="*/ 188094 h 198375"/>
                <a:gd name="connsiteX3" fmla="*/ 8016598 w 10081870"/>
                <a:gd name="connsiteY3" fmla="*/ 187693 h 198375"/>
                <a:gd name="connsiteX4" fmla="*/ 9883019 w 10081870"/>
                <a:gd name="connsiteY4" fmla="*/ 122174 h 198375"/>
                <a:gd name="connsiteX5" fmla="*/ 10045981 w 10081870"/>
                <a:gd name="connsiteY5" fmla="*/ 77381 h 198375"/>
                <a:gd name="connsiteX0" fmla="*/ 0 w 10081870"/>
                <a:gd name="connsiteY0" fmla="*/ 0 h 199401"/>
                <a:gd name="connsiteX1" fmla="*/ 1845862 w 10081870"/>
                <a:gd name="connsiteY1" fmla="*/ 87998 h 199401"/>
                <a:gd name="connsiteX2" fmla="*/ 5015966 w 10081870"/>
                <a:gd name="connsiteY2" fmla="*/ 188094 h 199401"/>
                <a:gd name="connsiteX3" fmla="*/ 8016598 w 10081870"/>
                <a:gd name="connsiteY3" fmla="*/ 187693 h 199401"/>
                <a:gd name="connsiteX4" fmla="*/ 9883019 w 10081870"/>
                <a:gd name="connsiteY4" fmla="*/ 122174 h 199401"/>
                <a:gd name="connsiteX5" fmla="*/ 10045981 w 10081870"/>
                <a:gd name="connsiteY5" fmla="*/ 77381 h 199401"/>
                <a:gd name="connsiteX0" fmla="*/ 0 w 10081870"/>
                <a:gd name="connsiteY0" fmla="*/ 0 h 205498"/>
                <a:gd name="connsiteX1" fmla="*/ 5015966 w 10081870"/>
                <a:gd name="connsiteY1" fmla="*/ 188094 h 205498"/>
                <a:gd name="connsiteX2" fmla="*/ 8016598 w 10081870"/>
                <a:gd name="connsiteY2" fmla="*/ 187693 h 205498"/>
                <a:gd name="connsiteX3" fmla="*/ 9883019 w 10081870"/>
                <a:gd name="connsiteY3" fmla="*/ 122174 h 205498"/>
                <a:gd name="connsiteX4" fmla="*/ 10045981 w 10081870"/>
                <a:gd name="connsiteY4" fmla="*/ 77381 h 205498"/>
                <a:gd name="connsiteX0" fmla="*/ 0 w 10081870"/>
                <a:gd name="connsiteY0" fmla="*/ 0 h 205498"/>
                <a:gd name="connsiteX1" fmla="*/ 5015966 w 10081870"/>
                <a:gd name="connsiteY1" fmla="*/ 188094 h 205498"/>
                <a:gd name="connsiteX2" fmla="*/ 8016598 w 10081870"/>
                <a:gd name="connsiteY2" fmla="*/ 187693 h 205498"/>
                <a:gd name="connsiteX3" fmla="*/ 9883019 w 10081870"/>
                <a:gd name="connsiteY3" fmla="*/ 122174 h 205498"/>
                <a:gd name="connsiteX4" fmla="*/ 10045981 w 10081870"/>
                <a:gd name="connsiteY4" fmla="*/ 77381 h 205498"/>
                <a:gd name="connsiteX0" fmla="*/ 0 w 10081870"/>
                <a:gd name="connsiteY0" fmla="*/ 0 h 205498"/>
                <a:gd name="connsiteX1" fmla="*/ 5015966 w 10081870"/>
                <a:gd name="connsiteY1" fmla="*/ 188094 h 205498"/>
                <a:gd name="connsiteX2" fmla="*/ 8016598 w 10081870"/>
                <a:gd name="connsiteY2" fmla="*/ 187693 h 205498"/>
                <a:gd name="connsiteX3" fmla="*/ 9883019 w 10081870"/>
                <a:gd name="connsiteY3" fmla="*/ 122174 h 205498"/>
                <a:gd name="connsiteX4" fmla="*/ 10045981 w 10081870"/>
                <a:gd name="connsiteY4" fmla="*/ 77381 h 205498"/>
                <a:gd name="connsiteX0" fmla="*/ 0 w 10081870"/>
                <a:gd name="connsiteY0" fmla="*/ 0 h 195216"/>
                <a:gd name="connsiteX1" fmla="*/ 4937045 w 10081870"/>
                <a:gd name="connsiteY1" fmla="*/ 165869 h 195216"/>
                <a:gd name="connsiteX2" fmla="*/ 8016598 w 10081870"/>
                <a:gd name="connsiteY2" fmla="*/ 187693 h 195216"/>
                <a:gd name="connsiteX3" fmla="*/ 9883019 w 10081870"/>
                <a:gd name="connsiteY3" fmla="*/ 122174 h 195216"/>
                <a:gd name="connsiteX4" fmla="*/ 10045981 w 10081870"/>
                <a:gd name="connsiteY4" fmla="*/ 77381 h 195216"/>
                <a:gd name="connsiteX0" fmla="*/ 0 w 10081870"/>
                <a:gd name="connsiteY0" fmla="*/ 0 h 187693"/>
                <a:gd name="connsiteX1" fmla="*/ 4937045 w 10081870"/>
                <a:gd name="connsiteY1" fmla="*/ 165869 h 187693"/>
                <a:gd name="connsiteX2" fmla="*/ 8016598 w 10081870"/>
                <a:gd name="connsiteY2" fmla="*/ 187693 h 187693"/>
                <a:gd name="connsiteX3" fmla="*/ 9883019 w 10081870"/>
                <a:gd name="connsiteY3" fmla="*/ 122174 h 187693"/>
                <a:gd name="connsiteX4" fmla="*/ 10045981 w 10081870"/>
                <a:gd name="connsiteY4" fmla="*/ 77381 h 187693"/>
                <a:gd name="connsiteX0" fmla="*/ 0 w 10081870"/>
                <a:gd name="connsiteY0" fmla="*/ 0 h 187693"/>
                <a:gd name="connsiteX1" fmla="*/ 4937045 w 10081870"/>
                <a:gd name="connsiteY1" fmla="*/ 165869 h 187693"/>
                <a:gd name="connsiteX2" fmla="*/ 8016598 w 10081870"/>
                <a:gd name="connsiteY2" fmla="*/ 187693 h 187693"/>
                <a:gd name="connsiteX3" fmla="*/ 9883019 w 10081870"/>
                <a:gd name="connsiteY3" fmla="*/ 84074 h 187693"/>
                <a:gd name="connsiteX4" fmla="*/ 10045981 w 10081870"/>
                <a:gd name="connsiteY4" fmla="*/ 77381 h 187693"/>
                <a:gd name="connsiteX0" fmla="*/ 0 w 10081870"/>
                <a:gd name="connsiteY0" fmla="*/ 0 h 165869"/>
                <a:gd name="connsiteX1" fmla="*/ 4937045 w 10081870"/>
                <a:gd name="connsiteY1" fmla="*/ 165869 h 165869"/>
                <a:gd name="connsiteX2" fmla="*/ 9883019 w 10081870"/>
                <a:gd name="connsiteY2" fmla="*/ 84074 h 165869"/>
                <a:gd name="connsiteX3" fmla="*/ 10045981 w 10081870"/>
                <a:gd name="connsiteY3" fmla="*/ 77381 h 165869"/>
                <a:gd name="connsiteX0" fmla="*/ 0 w 10081870"/>
                <a:gd name="connsiteY0" fmla="*/ 0 h 177415"/>
                <a:gd name="connsiteX1" fmla="*/ 4937045 w 10081870"/>
                <a:gd name="connsiteY1" fmla="*/ 165869 h 177415"/>
                <a:gd name="connsiteX2" fmla="*/ 7798027 w 10081870"/>
                <a:gd name="connsiteY2" fmla="*/ 153924 h 177415"/>
                <a:gd name="connsiteX3" fmla="*/ 9883019 w 10081870"/>
                <a:gd name="connsiteY3" fmla="*/ 84074 h 177415"/>
                <a:gd name="connsiteX4" fmla="*/ 10045981 w 10081870"/>
                <a:gd name="connsiteY4" fmla="*/ 77381 h 177415"/>
                <a:gd name="connsiteX0" fmla="*/ 0 w 10081870"/>
                <a:gd name="connsiteY0" fmla="*/ 0 h 182413"/>
                <a:gd name="connsiteX1" fmla="*/ 4937045 w 10081870"/>
                <a:gd name="connsiteY1" fmla="*/ 165869 h 182413"/>
                <a:gd name="connsiteX2" fmla="*/ 7804341 w 10081870"/>
                <a:gd name="connsiteY2" fmla="*/ 166624 h 182413"/>
                <a:gd name="connsiteX3" fmla="*/ 9883019 w 10081870"/>
                <a:gd name="connsiteY3" fmla="*/ 84074 h 182413"/>
                <a:gd name="connsiteX4" fmla="*/ 10045981 w 10081870"/>
                <a:gd name="connsiteY4" fmla="*/ 77381 h 182413"/>
                <a:gd name="connsiteX0" fmla="*/ 0 w 10062951"/>
                <a:gd name="connsiteY0" fmla="*/ 11520 h 193933"/>
                <a:gd name="connsiteX1" fmla="*/ 4937045 w 10062951"/>
                <a:gd name="connsiteY1" fmla="*/ 177389 h 193933"/>
                <a:gd name="connsiteX2" fmla="*/ 7804341 w 10062951"/>
                <a:gd name="connsiteY2" fmla="*/ 178144 h 193933"/>
                <a:gd name="connsiteX3" fmla="*/ 9883019 w 10062951"/>
                <a:gd name="connsiteY3" fmla="*/ 95594 h 193933"/>
                <a:gd name="connsiteX4" fmla="*/ 9995471 w 10062951"/>
                <a:gd name="connsiteY4" fmla="*/ 1 h 193933"/>
                <a:gd name="connsiteX0" fmla="*/ 0 w 10060841"/>
                <a:gd name="connsiteY0" fmla="*/ 0 h 182413"/>
                <a:gd name="connsiteX1" fmla="*/ 4937045 w 10060841"/>
                <a:gd name="connsiteY1" fmla="*/ 165869 h 182413"/>
                <a:gd name="connsiteX2" fmla="*/ 7804341 w 10060841"/>
                <a:gd name="connsiteY2" fmla="*/ 166624 h 182413"/>
                <a:gd name="connsiteX3" fmla="*/ 9883019 w 10060841"/>
                <a:gd name="connsiteY3" fmla="*/ 84074 h 182413"/>
                <a:gd name="connsiteX4" fmla="*/ 9989157 w 10060841"/>
                <a:gd name="connsiteY4" fmla="*/ 32931 h 182413"/>
                <a:gd name="connsiteX0" fmla="*/ 0 w 9883019"/>
                <a:gd name="connsiteY0" fmla="*/ 0 h 182413"/>
                <a:gd name="connsiteX1" fmla="*/ 4937045 w 9883019"/>
                <a:gd name="connsiteY1" fmla="*/ 165869 h 182413"/>
                <a:gd name="connsiteX2" fmla="*/ 7804341 w 9883019"/>
                <a:gd name="connsiteY2" fmla="*/ 166624 h 182413"/>
                <a:gd name="connsiteX3" fmla="*/ 9883019 w 9883019"/>
                <a:gd name="connsiteY3" fmla="*/ 84074 h 182413"/>
                <a:gd name="connsiteX0" fmla="*/ 0 w 10337602"/>
                <a:gd name="connsiteY0" fmla="*/ 0 h 182413"/>
                <a:gd name="connsiteX1" fmla="*/ 4937045 w 10337602"/>
                <a:gd name="connsiteY1" fmla="*/ 165869 h 182413"/>
                <a:gd name="connsiteX2" fmla="*/ 7804341 w 10337602"/>
                <a:gd name="connsiteY2" fmla="*/ 166624 h 182413"/>
                <a:gd name="connsiteX3" fmla="*/ 10337602 w 10337602"/>
                <a:gd name="connsiteY3" fmla="*/ 76454 h 182413"/>
                <a:gd name="connsiteX0" fmla="*/ 0 w 9898172"/>
                <a:gd name="connsiteY0" fmla="*/ 0 h 182413"/>
                <a:gd name="connsiteX1" fmla="*/ 4937045 w 9898172"/>
                <a:gd name="connsiteY1" fmla="*/ 165869 h 182413"/>
                <a:gd name="connsiteX2" fmla="*/ 7804341 w 9898172"/>
                <a:gd name="connsiteY2" fmla="*/ 166624 h 182413"/>
                <a:gd name="connsiteX3" fmla="*/ 9898172 w 9898172"/>
                <a:gd name="connsiteY3" fmla="*/ 99314 h 182413"/>
                <a:gd name="connsiteX0" fmla="*/ 0 w 10413366"/>
                <a:gd name="connsiteY0" fmla="*/ 0 h 182413"/>
                <a:gd name="connsiteX1" fmla="*/ 4937045 w 10413366"/>
                <a:gd name="connsiteY1" fmla="*/ 165869 h 182413"/>
                <a:gd name="connsiteX2" fmla="*/ 7804341 w 10413366"/>
                <a:gd name="connsiteY2" fmla="*/ 166624 h 182413"/>
                <a:gd name="connsiteX3" fmla="*/ 10413366 w 10413366"/>
                <a:gd name="connsiteY3" fmla="*/ 84074 h 182413"/>
                <a:gd name="connsiteX0" fmla="*/ 0 w 10413366"/>
                <a:gd name="connsiteY0" fmla="*/ 0 h 181273"/>
                <a:gd name="connsiteX1" fmla="*/ 4937045 w 10413366"/>
                <a:gd name="connsiteY1" fmla="*/ 165869 h 181273"/>
                <a:gd name="connsiteX2" fmla="*/ 7804341 w 10413366"/>
                <a:gd name="connsiteY2" fmla="*/ 166624 h 181273"/>
                <a:gd name="connsiteX3" fmla="*/ 9863855 w 10413366"/>
                <a:gd name="connsiteY3" fmla="*/ 100584 h 181273"/>
                <a:gd name="connsiteX4" fmla="*/ 10413366 w 10413366"/>
                <a:gd name="connsiteY4" fmla="*/ 84074 h 181273"/>
                <a:gd name="connsiteX0" fmla="*/ 0 w 9966359"/>
                <a:gd name="connsiteY0" fmla="*/ 0 h 181273"/>
                <a:gd name="connsiteX1" fmla="*/ 4937045 w 9966359"/>
                <a:gd name="connsiteY1" fmla="*/ 165869 h 181273"/>
                <a:gd name="connsiteX2" fmla="*/ 7804341 w 9966359"/>
                <a:gd name="connsiteY2" fmla="*/ 166624 h 181273"/>
                <a:gd name="connsiteX3" fmla="*/ 9863855 w 9966359"/>
                <a:gd name="connsiteY3" fmla="*/ 100584 h 181273"/>
                <a:gd name="connsiteX4" fmla="*/ 9966359 w 9966359"/>
                <a:gd name="connsiteY4" fmla="*/ 15494 h 181273"/>
                <a:gd name="connsiteX0" fmla="*/ 0 w 9966359"/>
                <a:gd name="connsiteY0" fmla="*/ 0 h 181273"/>
                <a:gd name="connsiteX1" fmla="*/ 4937045 w 9966359"/>
                <a:gd name="connsiteY1" fmla="*/ 165869 h 181273"/>
                <a:gd name="connsiteX2" fmla="*/ 7804341 w 9966359"/>
                <a:gd name="connsiteY2" fmla="*/ 166624 h 181273"/>
                <a:gd name="connsiteX3" fmla="*/ 9856278 w 9966359"/>
                <a:gd name="connsiteY3" fmla="*/ 77724 h 181273"/>
                <a:gd name="connsiteX4" fmla="*/ 9966359 w 9966359"/>
                <a:gd name="connsiteY4" fmla="*/ 15494 h 181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6359" h="181273">
                  <a:moveTo>
                    <a:pt x="0" y="0"/>
                  </a:moveTo>
                  <a:cubicBezTo>
                    <a:pt x="2082376" y="119848"/>
                    <a:pt x="3636322" y="138098"/>
                    <a:pt x="4937045" y="165869"/>
                  </a:cubicBezTo>
                  <a:cubicBezTo>
                    <a:pt x="6237768" y="193640"/>
                    <a:pt x="6984469" y="177505"/>
                    <a:pt x="7804341" y="166624"/>
                  </a:cubicBezTo>
                  <a:lnTo>
                    <a:pt x="9856278" y="77724"/>
                  </a:lnTo>
                  <a:lnTo>
                    <a:pt x="9966359" y="15494"/>
                  </a:lnTo>
                </a:path>
              </a:pathLst>
            </a:custGeom>
            <a:solidFill>
              <a:schemeClr val="bg2"/>
            </a:solidFill>
            <a:ln w="1079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cs typeface="Arial" charset="0"/>
              </a:endParaRPr>
            </a:p>
          </p:txBody>
        </p:sp>
        <p:sp>
          <p:nvSpPr>
            <p:cNvPr id="32" name="Freihandform 31"/>
            <p:cNvSpPr/>
            <p:nvPr userDrawn="1"/>
          </p:nvSpPr>
          <p:spPr bwMode="auto">
            <a:xfrm>
              <a:off x="-3207" y="1466736"/>
              <a:ext cx="9919134" cy="613967"/>
            </a:xfrm>
            <a:custGeom>
              <a:avLst/>
              <a:gdLst>
                <a:gd name="connsiteX0" fmla="*/ 0 w 10039149"/>
                <a:gd name="connsiteY0" fmla="*/ 462013 h 606809"/>
                <a:gd name="connsiteX1" fmla="*/ 1982804 w 10039149"/>
                <a:gd name="connsiteY1" fmla="*/ 558266 h 606809"/>
                <a:gd name="connsiteX2" fmla="*/ 5130265 w 10039149"/>
                <a:gd name="connsiteY2" fmla="*/ 596767 h 606809"/>
                <a:gd name="connsiteX3" fmla="*/ 8268101 w 10039149"/>
                <a:gd name="connsiteY3" fmla="*/ 375386 h 606809"/>
                <a:gd name="connsiteX4" fmla="*/ 10039149 w 10039149"/>
                <a:gd name="connsiteY4" fmla="*/ 0 h 606809"/>
                <a:gd name="connsiteX0" fmla="*/ 0 w 9924849"/>
                <a:gd name="connsiteY0" fmla="*/ 500113 h 606061"/>
                <a:gd name="connsiteX1" fmla="*/ 1868504 w 9924849"/>
                <a:gd name="connsiteY1" fmla="*/ 558266 h 606061"/>
                <a:gd name="connsiteX2" fmla="*/ 5015965 w 9924849"/>
                <a:gd name="connsiteY2" fmla="*/ 596767 h 606061"/>
                <a:gd name="connsiteX3" fmla="*/ 8153801 w 9924849"/>
                <a:gd name="connsiteY3" fmla="*/ 375386 h 606061"/>
                <a:gd name="connsiteX4" fmla="*/ 9924849 w 9924849"/>
                <a:gd name="connsiteY4" fmla="*/ 0 h 606061"/>
                <a:gd name="connsiteX0" fmla="*/ 0 w 9924849"/>
                <a:gd name="connsiteY0" fmla="*/ 500113 h 596993"/>
                <a:gd name="connsiteX1" fmla="*/ 1914224 w 9924849"/>
                <a:gd name="connsiteY1" fmla="*/ 337286 h 596993"/>
                <a:gd name="connsiteX2" fmla="*/ 5015965 w 9924849"/>
                <a:gd name="connsiteY2" fmla="*/ 596767 h 596993"/>
                <a:gd name="connsiteX3" fmla="*/ 8153801 w 9924849"/>
                <a:gd name="connsiteY3" fmla="*/ 375386 h 596993"/>
                <a:gd name="connsiteX4" fmla="*/ 9924849 w 9924849"/>
                <a:gd name="connsiteY4" fmla="*/ 0 h 596993"/>
                <a:gd name="connsiteX0" fmla="*/ 0 w 9924849"/>
                <a:gd name="connsiteY0" fmla="*/ 500113 h 611578"/>
                <a:gd name="connsiteX1" fmla="*/ 1883744 w 9924849"/>
                <a:gd name="connsiteY1" fmla="*/ 581126 h 611578"/>
                <a:gd name="connsiteX2" fmla="*/ 5015965 w 9924849"/>
                <a:gd name="connsiteY2" fmla="*/ 596767 h 611578"/>
                <a:gd name="connsiteX3" fmla="*/ 8153801 w 9924849"/>
                <a:gd name="connsiteY3" fmla="*/ 375386 h 611578"/>
                <a:gd name="connsiteX4" fmla="*/ 9924849 w 9924849"/>
                <a:gd name="connsiteY4" fmla="*/ 0 h 611578"/>
                <a:gd name="connsiteX0" fmla="*/ 0 w 9924849"/>
                <a:gd name="connsiteY0" fmla="*/ 500113 h 616107"/>
                <a:gd name="connsiteX1" fmla="*/ 1991694 w 9924849"/>
                <a:gd name="connsiteY1" fmla="*/ 593826 h 616107"/>
                <a:gd name="connsiteX2" fmla="*/ 5015965 w 9924849"/>
                <a:gd name="connsiteY2" fmla="*/ 596767 h 616107"/>
                <a:gd name="connsiteX3" fmla="*/ 8153801 w 9924849"/>
                <a:gd name="connsiteY3" fmla="*/ 375386 h 616107"/>
                <a:gd name="connsiteX4" fmla="*/ 9924849 w 9924849"/>
                <a:gd name="connsiteY4" fmla="*/ 0 h 616107"/>
                <a:gd name="connsiteX0" fmla="*/ 0 w 9924849"/>
                <a:gd name="connsiteY0" fmla="*/ 500113 h 605106"/>
                <a:gd name="connsiteX1" fmla="*/ 1991694 w 9924849"/>
                <a:gd name="connsiteY1" fmla="*/ 593826 h 605106"/>
                <a:gd name="connsiteX2" fmla="*/ 5015965 w 9924849"/>
                <a:gd name="connsiteY2" fmla="*/ 596767 h 605106"/>
                <a:gd name="connsiteX3" fmla="*/ 6461158 w 9924849"/>
                <a:gd name="connsiteY3" fmla="*/ 533514 h 605106"/>
                <a:gd name="connsiteX4" fmla="*/ 8153801 w 9924849"/>
                <a:gd name="connsiteY4" fmla="*/ 375386 h 605106"/>
                <a:gd name="connsiteX5" fmla="*/ 9924849 w 9924849"/>
                <a:gd name="connsiteY5" fmla="*/ 0 h 605106"/>
                <a:gd name="connsiteX0" fmla="*/ 0 w 9924849"/>
                <a:gd name="connsiteY0" fmla="*/ 500113 h 613967"/>
                <a:gd name="connsiteX1" fmla="*/ 1991694 w 9924849"/>
                <a:gd name="connsiteY1" fmla="*/ 593826 h 613967"/>
                <a:gd name="connsiteX2" fmla="*/ 4609565 w 9924849"/>
                <a:gd name="connsiteY2" fmla="*/ 609467 h 613967"/>
                <a:gd name="connsiteX3" fmla="*/ 6461158 w 9924849"/>
                <a:gd name="connsiteY3" fmla="*/ 533514 h 613967"/>
                <a:gd name="connsiteX4" fmla="*/ 8153801 w 9924849"/>
                <a:gd name="connsiteY4" fmla="*/ 375386 h 613967"/>
                <a:gd name="connsiteX5" fmla="*/ 9924849 w 9924849"/>
                <a:gd name="connsiteY5" fmla="*/ 0 h 613967"/>
                <a:gd name="connsiteX0" fmla="*/ 0 w 9924849"/>
                <a:gd name="connsiteY0" fmla="*/ 500113 h 613967"/>
                <a:gd name="connsiteX1" fmla="*/ 1991694 w 9924849"/>
                <a:gd name="connsiteY1" fmla="*/ 593826 h 613967"/>
                <a:gd name="connsiteX2" fmla="*/ 4609565 w 9924849"/>
                <a:gd name="connsiteY2" fmla="*/ 609467 h 613967"/>
                <a:gd name="connsiteX3" fmla="*/ 6461158 w 9924849"/>
                <a:gd name="connsiteY3" fmla="*/ 533514 h 613967"/>
                <a:gd name="connsiteX4" fmla="*/ 8261751 w 9924849"/>
                <a:gd name="connsiteY4" fmla="*/ 349986 h 613967"/>
                <a:gd name="connsiteX5" fmla="*/ 9924849 w 9924849"/>
                <a:gd name="connsiteY5" fmla="*/ 0 h 613967"/>
                <a:gd name="connsiteX0" fmla="*/ 0 w 9924849"/>
                <a:gd name="connsiteY0" fmla="*/ 500113 h 613967"/>
                <a:gd name="connsiteX1" fmla="*/ 1991694 w 9924849"/>
                <a:gd name="connsiteY1" fmla="*/ 593826 h 613967"/>
                <a:gd name="connsiteX2" fmla="*/ 4609565 w 9924849"/>
                <a:gd name="connsiteY2" fmla="*/ 609467 h 613967"/>
                <a:gd name="connsiteX3" fmla="*/ 6461158 w 9924849"/>
                <a:gd name="connsiteY3" fmla="*/ 533514 h 613967"/>
                <a:gd name="connsiteX4" fmla="*/ 8261751 w 9924849"/>
                <a:gd name="connsiteY4" fmla="*/ 349986 h 613967"/>
                <a:gd name="connsiteX5" fmla="*/ 9924849 w 9924849"/>
                <a:gd name="connsiteY5" fmla="*/ 0 h 613967"/>
                <a:gd name="connsiteX0" fmla="*/ 0 w 9917229"/>
                <a:gd name="connsiteY0" fmla="*/ 522973 h 636827"/>
                <a:gd name="connsiteX1" fmla="*/ 1991694 w 9917229"/>
                <a:gd name="connsiteY1" fmla="*/ 616686 h 636827"/>
                <a:gd name="connsiteX2" fmla="*/ 4609565 w 9917229"/>
                <a:gd name="connsiteY2" fmla="*/ 632327 h 636827"/>
                <a:gd name="connsiteX3" fmla="*/ 6461158 w 9917229"/>
                <a:gd name="connsiteY3" fmla="*/ 556374 h 636827"/>
                <a:gd name="connsiteX4" fmla="*/ 8261751 w 9917229"/>
                <a:gd name="connsiteY4" fmla="*/ 372846 h 636827"/>
                <a:gd name="connsiteX5" fmla="*/ 9917229 w 9917229"/>
                <a:gd name="connsiteY5" fmla="*/ 0 h 636827"/>
                <a:gd name="connsiteX0" fmla="*/ 0 w 9909609"/>
                <a:gd name="connsiteY0" fmla="*/ 500113 h 613967"/>
                <a:gd name="connsiteX1" fmla="*/ 1991694 w 9909609"/>
                <a:gd name="connsiteY1" fmla="*/ 593826 h 613967"/>
                <a:gd name="connsiteX2" fmla="*/ 4609565 w 9909609"/>
                <a:gd name="connsiteY2" fmla="*/ 609467 h 613967"/>
                <a:gd name="connsiteX3" fmla="*/ 6461158 w 9909609"/>
                <a:gd name="connsiteY3" fmla="*/ 533514 h 613967"/>
                <a:gd name="connsiteX4" fmla="*/ 8261751 w 9909609"/>
                <a:gd name="connsiteY4" fmla="*/ 349986 h 613967"/>
                <a:gd name="connsiteX5" fmla="*/ 9909609 w 9909609"/>
                <a:gd name="connsiteY5" fmla="*/ 0 h 613967"/>
                <a:gd name="connsiteX0" fmla="*/ 0 w 9909609"/>
                <a:gd name="connsiteY0" fmla="*/ 484873 h 598727"/>
                <a:gd name="connsiteX1" fmla="*/ 1991694 w 9909609"/>
                <a:gd name="connsiteY1" fmla="*/ 578586 h 598727"/>
                <a:gd name="connsiteX2" fmla="*/ 4609565 w 9909609"/>
                <a:gd name="connsiteY2" fmla="*/ 594227 h 598727"/>
                <a:gd name="connsiteX3" fmla="*/ 6461158 w 9909609"/>
                <a:gd name="connsiteY3" fmla="*/ 518274 h 598727"/>
                <a:gd name="connsiteX4" fmla="*/ 8261751 w 9909609"/>
                <a:gd name="connsiteY4" fmla="*/ 334746 h 598727"/>
                <a:gd name="connsiteX5" fmla="*/ 9909609 w 9909609"/>
                <a:gd name="connsiteY5" fmla="*/ 0 h 598727"/>
                <a:gd name="connsiteX0" fmla="*/ 0 w 9909609"/>
                <a:gd name="connsiteY0" fmla="*/ 500113 h 613967"/>
                <a:gd name="connsiteX1" fmla="*/ 1991694 w 9909609"/>
                <a:gd name="connsiteY1" fmla="*/ 593826 h 613967"/>
                <a:gd name="connsiteX2" fmla="*/ 4609565 w 9909609"/>
                <a:gd name="connsiteY2" fmla="*/ 609467 h 613967"/>
                <a:gd name="connsiteX3" fmla="*/ 6461158 w 9909609"/>
                <a:gd name="connsiteY3" fmla="*/ 533514 h 613967"/>
                <a:gd name="connsiteX4" fmla="*/ 8261751 w 9909609"/>
                <a:gd name="connsiteY4" fmla="*/ 349986 h 613967"/>
                <a:gd name="connsiteX5" fmla="*/ 9909609 w 9909609"/>
                <a:gd name="connsiteY5" fmla="*/ 0 h 613967"/>
                <a:gd name="connsiteX0" fmla="*/ 0 w 9919134"/>
                <a:gd name="connsiteY0" fmla="*/ 500113 h 613967"/>
                <a:gd name="connsiteX1" fmla="*/ 1991694 w 9919134"/>
                <a:gd name="connsiteY1" fmla="*/ 593826 h 613967"/>
                <a:gd name="connsiteX2" fmla="*/ 4609565 w 9919134"/>
                <a:gd name="connsiteY2" fmla="*/ 609467 h 613967"/>
                <a:gd name="connsiteX3" fmla="*/ 6461158 w 9919134"/>
                <a:gd name="connsiteY3" fmla="*/ 533514 h 613967"/>
                <a:gd name="connsiteX4" fmla="*/ 8261751 w 9919134"/>
                <a:gd name="connsiteY4" fmla="*/ 349986 h 613967"/>
                <a:gd name="connsiteX5" fmla="*/ 9919134 w 9919134"/>
                <a:gd name="connsiteY5" fmla="*/ 0 h 61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9134" h="613967">
                  <a:moveTo>
                    <a:pt x="0" y="500113"/>
                  </a:moveTo>
                  <a:cubicBezTo>
                    <a:pt x="563880" y="537010"/>
                    <a:pt x="1223433" y="575600"/>
                    <a:pt x="1991694" y="593826"/>
                  </a:cubicBezTo>
                  <a:cubicBezTo>
                    <a:pt x="2759955" y="612052"/>
                    <a:pt x="3864654" y="619519"/>
                    <a:pt x="4609565" y="609467"/>
                  </a:cubicBezTo>
                  <a:cubicBezTo>
                    <a:pt x="5354476" y="599415"/>
                    <a:pt x="5938185" y="570411"/>
                    <a:pt x="6461158" y="533514"/>
                  </a:cubicBezTo>
                  <a:cubicBezTo>
                    <a:pt x="6984131" y="496617"/>
                    <a:pt x="7684469" y="435730"/>
                    <a:pt x="8261751" y="349986"/>
                  </a:cubicBezTo>
                  <a:cubicBezTo>
                    <a:pt x="9060848" y="218775"/>
                    <a:pt x="9442683" y="137962"/>
                    <a:pt x="9919134" y="0"/>
                  </a:cubicBezTo>
                </a:path>
              </a:pathLst>
            </a:custGeom>
            <a:noFill/>
            <a:ln w="1079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cs typeface="Arial" charset="0"/>
              </a:endParaRPr>
            </a:p>
          </p:txBody>
        </p:sp>
        <p:sp>
          <p:nvSpPr>
            <p:cNvPr id="33" name="Freihandform 32"/>
            <p:cNvSpPr/>
            <p:nvPr userDrawn="1"/>
          </p:nvSpPr>
          <p:spPr bwMode="auto">
            <a:xfrm>
              <a:off x="-5274" y="1932015"/>
              <a:ext cx="9922825" cy="139621"/>
            </a:xfrm>
            <a:custGeom>
              <a:avLst/>
              <a:gdLst>
                <a:gd name="connsiteX0" fmla="*/ 0 w 10039149"/>
                <a:gd name="connsiteY0" fmla="*/ 462013 h 606809"/>
                <a:gd name="connsiteX1" fmla="*/ 1982804 w 10039149"/>
                <a:gd name="connsiteY1" fmla="*/ 558266 h 606809"/>
                <a:gd name="connsiteX2" fmla="*/ 5130265 w 10039149"/>
                <a:gd name="connsiteY2" fmla="*/ 596767 h 606809"/>
                <a:gd name="connsiteX3" fmla="*/ 8268101 w 10039149"/>
                <a:gd name="connsiteY3" fmla="*/ 375386 h 606809"/>
                <a:gd name="connsiteX4" fmla="*/ 10039149 w 10039149"/>
                <a:gd name="connsiteY4" fmla="*/ 0 h 606809"/>
                <a:gd name="connsiteX0" fmla="*/ 0 w 9924849"/>
                <a:gd name="connsiteY0" fmla="*/ 500113 h 606061"/>
                <a:gd name="connsiteX1" fmla="*/ 1868504 w 9924849"/>
                <a:gd name="connsiteY1" fmla="*/ 558266 h 606061"/>
                <a:gd name="connsiteX2" fmla="*/ 5015965 w 9924849"/>
                <a:gd name="connsiteY2" fmla="*/ 596767 h 606061"/>
                <a:gd name="connsiteX3" fmla="*/ 8153801 w 9924849"/>
                <a:gd name="connsiteY3" fmla="*/ 375386 h 606061"/>
                <a:gd name="connsiteX4" fmla="*/ 9924849 w 9924849"/>
                <a:gd name="connsiteY4" fmla="*/ 0 h 606061"/>
                <a:gd name="connsiteX0" fmla="*/ 0 w 9924849"/>
                <a:gd name="connsiteY0" fmla="*/ 500113 h 596993"/>
                <a:gd name="connsiteX1" fmla="*/ 1914224 w 9924849"/>
                <a:gd name="connsiteY1" fmla="*/ 337286 h 596993"/>
                <a:gd name="connsiteX2" fmla="*/ 5015965 w 9924849"/>
                <a:gd name="connsiteY2" fmla="*/ 596767 h 596993"/>
                <a:gd name="connsiteX3" fmla="*/ 8153801 w 9924849"/>
                <a:gd name="connsiteY3" fmla="*/ 375386 h 596993"/>
                <a:gd name="connsiteX4" fmla="*/ 9924849 w 9924849"/>
                <a:gd name="connsiteY4" fmla="*/ 0 h 596993"/>
                <a:gd name="connsiteX0" fmla="*/ 0 w 9924849"/>
                <a:gd name="connsiteY0" fmla="*/ 500113 h 611578"/>
                <a:gd name="connsiteX1" fmla="*/ 1883744 w 9924849"/>
                <a:gd name="connsiteY1" fmla="*/ 581126 h 611578"/>
                <a:gd name="connsiteX2" fmla="*/ 5015965 w 9924849"/>
                <a:gd name="connsiteY2" fmla="*/ 596767 h 611578"/>
                <a:gd name="connsiteX3" fmla="*/ 8153801 w 9924849"/>
                <a:gd name="connsiteY3" fmla="*/ 375386 h 611578"/>
                <a:gd name="connsiteX4" fmla="*/ 9924849 w 9924849"/>
                <a:gd name="connsiteY4" fmla="*/ 0 h 611578"/>
                <a:gd name="connsiteX0" fmla="*/ 0 w 9924849"/>
                <a:gd name="connsiteY0" fmla="*/ 500113 h 600927"/>
                <a:gd name="connsiteX1" fmla="*/ 1883744 w 9924849"/>
                <a:gd name="connsiteY1" fmla="*/ 581126 h 600927"/>
                <a:gd name="connsiteX2" fmla="*/ 5015965 w 9924849"/>
                <a:gd name="connsiteY2" fmla="*/ 596767 h 600927"/>
                <a:gd name="connsiteX3" fmla="*/ 8009021 w 9924849"/>
                <a:gd name="connsiteY3" fmla="*/ 520166 h 600927"/>
                <a:gd name="connsiteX4" fmla="*/ 9924849 w 9924849"/>
                <a:gd name="connsiteY4" fmla="*/ 0 h 600927"/>
                <a:gd name="connsiteX0" fmla="*/ 0 w 9879129"/>
                <a:gd name="connsiteY0" fmla="*/ 35293 h 136107"/>
                <a:gd name="connsiteX1" fmla="*/ 1883744 w 9879129"/>
                <a:gd name="connsiteY1" fmla="*/ 116306 h 136107"/>
                <a:gd name="connsiteX2" fmla="*/ 5015965 w 9879129"/>
                <a:gd name="connsiteY2" fmla="*/ 131947 h 136107"/>
                <a:gd name="connsiteX3" fmla="*/ 8009021 w 9879129"/>
                <a:gd name="connsiteY3" fmla="*/ 55346 h 136107"/>
                <a:gd name="connsiteX4" fmla="*/ 9879129 w 9879129"/>
                <a:gd name="connsiteY4" fmla="*/ 0 h 136107"/>
                <a:gd name="connsiteX0" fmla="*/ 0 w 9879129"/>
                <a:gd name="connsiteY0" fmla="*/ 35293 h 136107"/>
                <a:gd name="connsiteX1" fmla="*/ 1883744 w 9879129"/>
                <a:gd name="connsiteY1" fmla="*/ 116306 h 136107"/>
                <a:gd name="connsiteX2" fmla="*/ 5015965 w 9879129"/>
                <a:gd name="connsiteY2" fmla="*/ 131947 h 136107"/>
                <a:gd name="connsiteX3" fmla="*/ 8009021 w 9879129"/>
                <a:gd name="connsiteY3" fmla="*/ 55346 h 136107"/>
                <a:gd name="connsiteX4" fmla="*/ 9879129 w 9879129"/>
                <a:gd name="connsiteY4" fmla="*/ 0 h 136107"/>
                <a:gd name="connsiteX0" fmla="*/ 0 w 9879129"/>
                <a:gd name="connsiteY0" fmla="*/ 35293 h 133376"/>
                <a:gd name="connsiteX1" fmla="*/ 1883744 w 9879129"/>
                <a:gd name="connsiteY1" fmla="*/ 116306 h 133376"/>
                <a:gd name="connsiteX2" fmla="*/ 5015965 w 9879129"/>
                <a:gd name="connsiteY2" fmla="*/ 131947 h 133376"/>
                <a:gd name="connsiteX3" fmla="*/ 8009021 w 9879129"/>
                <a:gd name="connsiteY3" fmla="*/ 93446 h 133376"/>
                <a:gd name="connsiteX4" fmla="*/ 9879129 w 9879129"/>
                <a:gd name="connsiteY4" fmla="*/ 0 h 133376"/>
                <a:gd name="connsiteX0" fmla="*/ 0 w 9879129"/>
                <a:gd name="connsiteY0" fmla="*/ 35293 h 131947"/>
                <a:gd name="connsiteX1" fmla="*/ 1883744 w 9879129"/>
                <a:gd name="connsiteY1" fmla="*/ 70586 h 131947"/>
                <a:gd name="connsiteX2" fmla="*/ 5015965 w 9879129"/>
                <a:gd name="connsiteY2" fmla="*/ 131947 h 131947"/>
                <a:gd name="connsiteX3" fmla="*/ 8009021 w 9879129"/>
                <a:gd name="connsiteY3" fmla="*/ 93446 h 131947"/>
                <a:gd name="connsiteX4" fmla="*/ 9879129 w 9879129"/>
                <a:gd name="connsiteY4" fmla="*/ 0 h 131947"/>
                <a:gd name="connsiteX0" fmla="*/ 0 w 9879129"/>
                <a:gd name="connsiteY0" fmla="*/ 35293 h 131947"/>
                <a:gd name="connsiteX1" fmla="*/ 1883744 w 9879129"/>
                <a:gd name="connsiteY1" fmla="*/ 70586 h 131947"/>
                <a:gd name="connsiteX2" fmla="*/ 5015965 w 9879129"/>
                <a:gd name="connsiteY2" fmla="*/ 131947 h 131947"/>
                <a:gd name="connsiteX3" fmla="*/ 8009021 w 9879129"/>
                <a:gd name="connsiteY3" fmla="*/ 93446 h 131947"/>
                <a:gd name="connsiteX4" fmla="*/ 9879129 w 9879129"/>
                <a:gd name="connsiteY4" fmla="*/ 0 h 131947"/>
                <a:gd name="connsiteX0" fmla="*/ 0 w 9879129"/>
                <a:gd name="connsiteY0" fmla="*/ 35293 h 131947"/>
                <a:gd name="connsiteX1" fmla="*/ 1883744 w 9879129"/>
                <a:gd name="connsiteY1" fmla="*/ 70586 h 131947"/>
                <a:gd name="connsiteX2" fmla="*/ 5015965 w 9879129"/>
                <a:gd name="connsiteY2" fmla="*/ 131947 h 131947"/>
                <a:gd name="connsiteX3" fmla="*/ 8009021 w 9879129"/>
                <a:gd name="connsiteY3" fmla="*/ 93446 h 131947"/>
                <a:gd name="connsiteX4" fmla="*/ 9879129 w 9879129"/>
                <a:gd name="connsiteY4" fmla="*/ 0 h 131947"/>
                <a:gd name="connsiteX0" fmla="*/ 0 w 9879129"/>
                <a:gd name="connsiteY0" fmla="*/ 35293 h 131947"/>
                <a:gd name="connsiteX1" fmla="*/ 1883744 w 9879129"/>
                <a:gd name="connsiteY1" fmla="*/ 70586 h 131947"/>
                <a:gd name="connsiteX2" fmla="*/ 5015965 w 9879129"/>
                <a:gd name="connsiteY2" fmla="*/ 131947 h 131947"/>
                <a:gd name="connsiteX3" fmla="*/ 8009021 w 9879129"/>
                <a:gd name="connsiteY3" fmla="*/ 93446 h 131947"/>
                <a:gd name="connsiteX4" fmla="*/ 9879129 w 9879129"/>
                <a:gd name="connsiteY4" fmla="*/ 0 h 131947"/>
                <a:gd name="connsiteX0" fmla="*/ 0 w 9879129"/>
                <a:gd name="connsiteY0" fmla="*/ 35293 h 132092"/>
                <a:gd name="connsiteX1" fmla="*/ 1883744 w 9879129"/>
                <a:gd name="connsiteY1" fmla="*/ 70586 h 132092"/>
                <a:gd name="connsiteX2" fmla="*/ 5015965 w 9879129"/>
                <a:gd name="connsiteY2" fmla="*/ 131947 h 132092"/>
                <a:gd name="connsiteX3" fmla="*/ 8009021 w 9879129"/>
                <a:gd name="connsiteY3" fmla="*/ 93446 h 132092"/>
                <a:gd name="connsiteX4" fmla="*/ 9879129 w 9879129"/>
                <a:gd name="connsiteY4" fmla="*/ 0 h 132092"/>
                <a:gd name="connsiteX0" fmla="*/ 0 w 9879129"/>
                <a:gd name="connsiteY0" fmla="*/ 35293 h 132001"/>
                <a:gd name="connsiteX1" fmla="*/ 1888480 w 9879129"/>
                <a:gd name="connsiteY1" fmla="*/ 84873 h 132001"/>
                <a:gd name="connsiteX2" fmla="*/ 5015965 w 9879129"/>
                <a:gd name="connsiteY2" fmla="*/ 131947 h 132001"/>
                <a:gd name="connsiteX3" fmla="*/ 8009021 w 9879129"/>
                <a:gd name="connsiteY3" fmla="*/ 93446 h 132001"/>
                <a:gd name="connsiteX4" fmla="*/ 9879129 w 9879129"/>
                <a:gd name="connsiteY4" fmla="*/ 0 h 132001"/>
                <a:gd name="connsiteX0" fmla="*/ 0 w 9871554"/>
                <a:gd name="connsiteY0" fmla="*/ 42913 h 139621"/>
                <a:gd name="connsiteX1" fmla="*/ 1888480 w 9871554"/>
                <a:gd name="connsiteY1" fmla="*/ 92493 h 139621"/>
                <a:gd name="connsiteX2" fmla="*/ 5015965 w 9871554"/>
                <a:gd name="connsiteY2" fmla="*/ 139567 h 139621"/>
                <a:gd name="connsiteX3" fmla="*/ 8009021 w 9871554"/>
                <a:gd name="connsiteY3" fmla="*/ 101066 h 139621"/>
                <a:gd name="connsiteX4" fmla="*/ 9871554 w 9871554"/>
                <a:gd name="connsiteY4" fmla="*/ 0 h 139621"/>
                <a:gd name="connsiteX0" fmla="*/ 0 w 9858927"/>
                <a:gd name="connsiteY0" fmla="*/ 42913 h 139621"/>
                <a:gd name="connsiteX1" fmla="*/ 1875853 w 9858927"/>
                <a:gd name="connsiteY1" fmla="*/ 92493 h 139621"/>
                <a:gd name="connsiteX2" fmla="*/ 5003338 w 9858927"/>
                <a:gd name="connsiteY2" fmla="*/ 139567 h 139621"/>
                <a:gd name="connsiteX3" fmla="*/ 7996394 w 9858927"/>
                <a:gd name="connsiteY3" fmla="*/ 101066 h 139621"/>
                <a:gd name="connsiteX4" fmla="*/ 9858927 w 9858927"/>
                <a:gd name="connsiteY4" fmla="*/ 0 h 139621"/>
                <a:gd name="connsiteX0" fmla="*/ 0 w 9866030"/>
                <a:gd name="connsiteY0" fmla="*/ 42913 h 139621"/>
                <a:gd name="connsiteX1" fmla="*/ 1882956 w 9866030"/>
                <a:gd name="connsiteY1" fmla="*/ 92493 h 139621"/>
                <a:gd name="connsiteX2" fmla="*/ 5010441 w 9866030"/>
                <a:gd name="connsiteY2" fmla="*/ 139567 h 139621"/>
                <a:gd name="connsiteX3" fmla="*/ 8003497 w 9866030"/>
                <a:gd name="connsiteY3" fmla="*/ 101066 h 139621"/>
                <a:gd name="connsiteX4" fmla="*/ 9866030 w 9866030"/>
                <a:gd name="connsiteY4" fmla="*/ 0 h 139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6030" h="139621">
                  <a:moveTo>
                    <a:pt x="0" y="42913"/>
                  </a:moveTo>
                  <a:cubicBezTo>
                    <a:pt x="563880" y="79810"/>
                    <a:pt x="1047883" y="76384"/>
                    <a:pt x="1882956" y="92493"/>
                  </a:cubicBezTo>
                  <a:lnTo>
                    <a:pt x="5010441" y="139567"/>
                  </a:lnTo>
                  <a:cubicBezTo>
                    <a:pt x="6030531" y="140996"/>
                    <a:pt x="7005812" y="113900"/>
                    <a:pt x="8003497" y="101066"/>
                  </a:cubicBezTo>
                  <a:cubicBezTo>
                    <a:pt x="8814024" y="79075"/>
                    <a:pt x="9359099" y="31282"/>
                    <a:pt x="9866030" y="0"/>
                  </a:cubicBezTo>
                </a:path>
              </a:pathLst>
            </a:custGeom>
            <a:noFill/>
            <a:ln w="1079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cs typeface="Arial" charset="0"/>
              </a:endParaRPr>
            </a:p>
          </p:txBody>
        </p:sp>
      </p:grpSp>
    </p:spTree>
    <p:extLst>
      <p:ext uri="{BB962C8B-B14F-4D97-AF65-F5344CB8AC3E}">
        <p14:creationId xmlns:p14="http://schemas.microsoft.com/office/powerpoint/2010/main" val="341266690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KB standard + image small">
    <p:spTree>
      <p:nvGrpSpPr>
        <p:cNvPr id="1" name=""/>
        <p:cNvGrpSpPr/>
        <p:nvPr/>
      </p:nvGrpSpPr>
      <p:grpSpPr>
        <a:xfrm>
          <a:off x="0" y="0"/>
          <a:ext cx="0" cy="0"/>
          <a:chOff x="0" y="0"/>
          <a:chExt cx="0" cy="0"/>
        </a:xfrm>
      </p:grpSpPr>
      <p:sp>
        <p:nvSpPr>
          <p:cNvPr id="3" name="Inhaltsplatzhalter 2"/>
          <p:cNvSpPr>
            <a:spLocks noGrp="1"/>
          </p:cNvSpPr>
          <p:nvPr>
            <p:ph idx="1"/>
          </p:nvPr>
        </p:nvSpPr>
        <p:spPr>
          <a:xfrm>
            <a:off x="143407" y="2050162"/>
            <a:ext cx="4428593" cy="1378839"/>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8" name="Fußzeilenplatzhalter 7"/>
          <p:cNvSpPr>
            <a:spLocks noGrp="1"/>
          </p:cNvSpPr>
          <p:nvPr>
            <p:ph type="ftr" sz="quarter" idx="11"/>
          </p:nvPr>
        </p:nvSpPr>
        <p:spPr>
          <a:xfrm>
            <a:off x="3036450" y="6664943"/>
            <a:ext cx="5852057" cy="123111"/>
          </a:xfrm>
        </p:spPr>
        <p:txBody>
          <a:bodyPr/>
          <a:lstStyle/>
          <a:p>
            <a:endParaRPr lang="it-IT"/>
          </a:p>
        </p:txBody>
      </p:sp>
      <p:sp>
        <p:nvSpPr>
          <p:cNvPr id="6" name="Textplatzhalter 11"/>
          <p:cNvSpPr>
            <a:spLocks noGrp="1"/>
          </p:cNvSpPr>
          <p:nvPr>
            <p:ph type="body" sz="quarter" idx="13"/>
          </p:nvPr>
        </p:nvSpPr>
        <p:spPr>
          <a:xfrm>
            <a:off x="143407" y="98703"/>
            <a:ext cx="6755005" cy="276999"/>
          </a:xfrm>
        </p:spPr>
        <p:txBody>
          <a:bodyPr/>
          <a:lstStyle>
            <a:lvl1pPr marL="0" indent="0">
              <a:buFontTx/>
              <a:buNone/>
              <a:defRPr sz="1200"/>
            </a:lvl1pPr>
            <a:lvl2pPr marL="179387" indent="0">
              <a:buFontTx/>
              <a:buNone/>
              <a:defRPr sz="1200"/>
            </a:lvl2pPr>
            <a:lvl3pPr marL="358775" indent="0">
              <a:buFontTx/>
              <a:buNone/>
              <a:defRPr sz="1200"/>
            </a:lvl3pPr>
            <a:lvl4pPr marL="555625" indent="0">
              <a:buFontTx/>
              <a:buNone/>
              <a:defRPr sz="1200"/>
            </a:lvl4pPr>
            <a:lvl5pPr marL="717550" indent="0">
              <a:buFontTx/>
              <a:buNone/>
              <a:defRPr sz="1200"/>
            </a:lvl5pPr>
          </a:lstStyle>
          <a:p>
            <a:pPr lvl="0"/>
            <a:r>
              <a:rPr lang="it-IT"/>
              <a:t>Fare clic per modificare stili del testo dello schema</a:t>
            </a:r>
          </a:p>
        </p:txBody>
      </p:sp>
      <p:sp>
        <p:nvSpPr>
          <p:cNvPr id="7" name="Textplatzhalter 11"/>
          <p:cNvSpPr>
            <a:spLocks noGrp="1"/>
          </p:cNvSpPr>
          <p:nvPr>
            <p:ph type="body" sz="quarter" idx="14"/>
          </p:nvPr>
        </p:nvSpPr>
        <p:spPr>
          <a:xfrm>
            <a:off x="143408" y="6340099"/>
            <a:ext cx="8748546" cy="246221"/>
          </a:xfrm>
        </p:spPr>
        <p:txBody>
          <a:bodyPr anchor="b" anchorCtr="0"/>
          <a:lstStyle>
            <a:lvl1pPr marL="0" indent="0">
              <a:buFontTx/>
              <a:buNone/>
              <a:tabLst>
                <a:tab pos="358775" algn="l"/>
                <a:tab pos="717550" algn="l"/>
                <a:tab pos="1076325" algn="l"/>
              </a:tabLst>
              <a:defRPr sz="1000"/>
            </a:lvl1pPr>
            <a:lvl2pPr marL="179387" indent="0">
              <a:buFontTx/>
              <a:buNone/>
              <a:defRPr sz="1200"/>
            </a:lvl2pPr>
            <a:lvl3pPr marL="358775" indent="0">
              <a:buFontTx/>
              <a:buNone/>
              <a:defRPr sz="1200"/>
            </a:lvl3pPr>
            <a:lvl4pPr marL="555625" indent="0">
              <a:buFontTx/>
              <a:buNone/>
              <a:defRPr sz="1200"/>
            </a:lvl4pPr>
            <a:lvl5pPr marL="717550" indent="0">
              <a:buFontTx/>
              <a:buNone/>
              <a:defRPr sz="1200"/>
            </a:lvl5pPr>
          </a:lstStyle>
          <a:p>
            <a:pPr lvl="0"/>
            <a:r>
              <a:rPr lang="it-IT"/>
              <a:t>Fare clic per modificare stili del testo dello schema</a:t>
            </a:r>
          </a:p>
        </p:txBody>
      </p:sp>
      <p:sp>
        <p:nvSpPr>
          <p:cNvPr id="2" name="Titel 1"/>
          <p:cNvSpPr>
            <a:spLocks noGrp="1"/>
          </p:cNvSpPr>
          <p:nvPr>
            <p:ph type="title"/>
          </p:nvPr>
        </p:nvSpPr>
        <p:spPr/>
        <p:txBody>
          <a:bodyPr/>
          <a:lstStyle/>
          <a:p>
            <a:r>
              <a:rPr lang="it-IT"/>
              <a:t>Fare clic per modificare lo stile del titolo</a:t>
            </a:r>
            <a:endParaRPr lang="en-US"/>
          </a:p>
        </p:txBody>
      </p:sp>
      <p:sp>
        <p:nvSpPr>
          <p:cNvPr id="4" name="Foliennummernplatzhalter 3"/>
          <p:cNvSpPr>
            <a:spLocks noGrp="1"/>
          </p:cNvSpPr>
          <p:nvPr>
            <p:ph type="sldNum" sz="quarter" idx="15"/>
          </p:nvPr>
        </p:nvSpPr>
        <p:spPr/>
        <p:txBody>
          <a:bodyPr/>
          <a:lstStyle/>
          <a:p>
            <a:fld id="{F3A9A011-C34D-47FE-B8DF-5647514B31AB}" type="slidenum">
              <a:rPr lang="it-IT" smtClean="0"/>
              <a:t>‹#›</a:t>
            </a:fld>
            <a:endParaRPr lang="it-IT"/>
          </a:p>
        </p:txBody>
      </p:sp>
      <p:sp>
        <p:nvSpPr>
          <p:cNvPr id="9" name="Textplatzhalter 8"/>
          <p:cNvSpPr>
            <a:spLocks noGrp="1"/>
          </p:cNvSpPr>
          <p:nvPr>
            <p:ph type="body" sz="quarter" idx="16"/>
          </p:nvPr>
        </p:nvSpPr>
        <p:spPr>
          <a:xfrm>
            <a:off x="143408" y="1690122"/>
            <a:ext cx="4428593" cy="523220"/>
          </a:xfrm>
        </p:spPr>
        <p:txBody>
          <a:bodyPr/>
          <a:lstStyle>
            <a:lvl1pPr>
              <a:defRPr b="1">
                <a:solidFill>
                  <a:schemeClr val="accent1"/>
                </a:solidFill>
              </a:defRPr>
            </a:lvl1pPr>
          </a:lstStyle>
          <a:p>
            <a:pPr lvl="0"/>
            <a:r>
              <a:rPr lang="it-IT"/>
              <a:t>Fare clic per modificare stili del testo dello schema</a:t>
            </a:r>
          </a:p>
        </p:txBody>
      </p:sp>
      <p:sp>
        <p:nvSpPr>
          <p:cNvPr id="10" name="Bildplatzhalter 9"/>
          <p:cNvSpPr>
            <a:spLocks noGrp="1"/>
          </p:cNvSpPr>
          <p:nvPr>
            <p:ph type="pic" sz="quarter" idx="17"/>
          </p:nvPr>
        </p:nvSpPr>
        <p:spPr>
          <a:xfrm>
            <a:off x="6100397" y="1773238"/>
            <a:ext cx="3043603" cy="523220"/>
          </a:xfrm>
        </p:spPr>
        <p:txBody>
          <a:bodyPr/>
          <a:lstStyle/>
          <a:p>
            <a:r>
              <a:rPr lang="it-IT"/>
              <a:t>Fare clic sull'icona per inserire un'immagine</a:t>
            </a:r>
            <a:endParaRPr lang="de-DE"/>
          </a:p>
        </p:txBody>
      </p:sp>
    </p:spTree>
    <p:extLst>
      <p:ext uri="{BB962C8B-B14F-4D97-AF65-F5344CB8AC3E}">
        <p14:creationId xmlns:p14="http://schemas.microsoft.com/office/powerpoint/2010/main" val="3180443484"/>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RS_Title_03">
    <p:spTree>
      <p:nvGrpSpPr>
        <p:cNvPr id="1" name=""/>
        <p:cNvGrpSpPr/>
        <p:nvPr/>
      </p:nvGrpSpPr>
      <p:grpSpPr>
        <a:xfrm>
          <a:off x="0" y="0"/>
          <a:ext cx="0" cy="0"/>
          <a:chOff x="0" y="0"/>
          <a:chExt cx="0" cy="0"/>
        </a:xfrm>
      </p:grpSpPr>
      <p:pic>
        <p:nvPicPr>
          <p:cNvPr id="14" name="Picture 11" descr="UITP_Bild"/>
          <p:cNvPicPr>
            <a:picLocks noChangeAspect="1" noChangeArrowheads="1"/>
          </p:cNvPicPr>
          <p:nvPr/>
        </p:nvPicPr>
        <p:blipFill rotWithShape="1">
          <a:blip r:embed="rId2">
            <a:extLst>
              <a:ext uri="{28A0092B-C50C-407E-A947-70E740481C1C}">
                <a14:useLocalDpi xmlns:a14="http://schemas.microsoft.com/office/drawing/2010/main" val="0"/>
              </a:ext>
            </a:extLst>
          </a:blip>
          <a:srcRect l="654" r="1"/>
          <a:stretch/>
        </p:blipFill>
        <p:spPr bwMode="auto">
          <a:xfrm>
            <a:off x="4575102" y="2087879"/>
            <a:ext cx="4568898" cy="4500000"/>
          </a:xfrm>
          <a:prstGeom prst="rect">
            <a:avLst/>
          </a:prstGeom>
          <a:noFill/>
          <a:extLst>
            <a:ext uri="{909E8E84-426E-40DD-AFC4-6F175D3DCCD1}">
              <a14:hiddenFill xmlns:a14="http://schemas.microsoft.com/office/drawing/2010/main">
                <a:solidFill>
                  <a:srgbClr val="FFFFFF"/>
                </a:solidFill>
              </a14:hiddenFill>
            </a:ext>
          </a:extLst>
        </p:spPr>
      </p:pic>
      <p:sp>
        <p:nvSpPr>
          <p:cNvPr id="3" name="Untertitel 2"/>
          <p:cNvSpPr>
            <a:spLocks noGrp="1"/>
          </p:cNvSpPr>
          <p:nvPr>
            <p:ph type="subTitle" idx="1"/>
          </p:nvPr>
        </p:nvSpPr>
        <p:spPr>
          <a:xfrm>
            <a:off x="142893" y="2617167"/>
            <a:ext cx="4424711" cy="523220"/>
          </a:xfrm>
        </p:spPr>
        <p:txBody>
          <a:bodyPr/>
          <a:lstStyle>
            <a:lvl1pPr marL="0" indent="0" algn="l">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a:p>
        </p:txBody>
      </p:sp>
      <p:sp>
        <p:nvSpPr>
          <p:cNvPr id="17" name="Rechteck 16"/>
          <p:cNvSpPr/>
          <p:nvPr/>
        </p:nvSpPr>
        <p:spPr>
          <a:xfrm>
            <a:off x="-8792" y="6581776"/>
            <a:ext cx="9152792" cy="276225"/>
          </a:xfrm>
          <a:prstGeom prst="rect">
            <a:avLst/>
          </a:prstGeom>
          <a:solidFill>
            <a:srgbClr val="BFBFB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sz="1400">
              <a:solidFill>
                <a:schemeClr val="tx2"/>
              </a:solidFill>
            </a:endParaRPr>
          </a:p>
        </p:txBody>
      </p:sp>
      <p:pic>
        <p:nvPicPr>
          <p:cNvPr id="18" name="Picture 92"/>
          <p:cNvPicPr>
            <a:picLocks noChangeAspect="1" noChangeArrowheads="1"/>
          </p:cNvPicPr>
          <p:nvPr/>
        </p:nvPicPr>
        <p:blipFill>
          <a:blip r:embed="rId3" cstate="print">
            <a:extLst>
              <a:ext uri="{28A0092B-C50C-407E-A947-70E740481C1C}">
                <a14:useLocalDpi xmlns:a14="http://schemas.microsoft.com/office/drawing/2010/main" val="0"/>
              </a:ext>
            </a:extLst>
          </a:blip>
          <a:srcRect l="19418" t="54170" r="68147" b="35352"/>
          <a:stretch>
            <a:fillRect/>
          </a:stretch>
        </p:blipFill>
        <p:spPr bwMode="auto">
          <a:xfrm>
            <a:off x="266701" y="6581776"/>
            <a:ext cx="378069"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8"/>
          <p:cNvSpPr txBox="1">
            <a:spLocks noChangeArrowheads="1"/>
          </p:cNvSpPr>
          <p:nvPr/>
        </p:nvSpPr>
        <p:spPr bwMode="auto">
          <a:xfrm>
            <a:off x="753208" y="6668555"/>
            <a:ext cx="955390" cy="116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4C536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spAutoFit/>
          </a:bodyPr>
          <a:lstStyle/>
          <a:p>
            <a:pPr algn="l">
              <a:lnSpc>
                <a:spcPct val="95000"/>
              </a:lnSpc>
            </a:pPr>
            <a:r>
              <a:rPr lang="de-DE" sz="800" dirty="0">
                <a:solidFill>
                  <a:srgbClr val="000000"/>
                </a:solidFill>
              </a:rPr>
              <a:t>Knorr-Bremse Group</a:t>
            </a:r>
          </a:p>
        </p:txBody>
      </p:sp>
      <p:pic>
        <p:nvPicPr>
          <p:cNvPr id="23" name="Picture 5" descr="\\xp-rechner\LACIE (L)\Selbständigkeit 2007\KB-Media\KB_Logo_right_rg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96234" y="179948"/>
            <a:ext cx="1900800" cy="363458"/>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24"/>
          <p:cNvSpPr>
            <a:spLocks noGrp="1"/>
          </p:cNvSpPr>
          <p:nvPr>
            <p:ph type="title"/>
          </p:nvPr>
        </p:nvSpPr>
        <p:spPr/>
        <p:txBody>
          <a:bodyPr/>
          <a:lstStyle/>
          <a:p>
            <a:r>
              <a:rPr lang="it-IT"/>
              <a:t>Fare clic per modificare lo stile del titolo</a:t>
            </a:r>
            <a:endParaRPr lang="en-US"/>
          </a:p>
        </p:txBody>
      </p:sp>
      <p:grpSp>
        <p:nvGrpSpPr>
          <p:cNvPr id="24" name="Gruppieren 23"/>
          <p:cNvGrpSpPr/>
          <p:nvPr/>
        </p:nvGrpSpPr>
        <p:grpSpPr>
          <a:xfrm>
            <a:off x="-6478" y="1466737"/>
            <a:ext cx="9252676" cy="732313"/>
            <a:chOff x="-7018" y="1466736"/>
            <a:chExt cx="10023732" cy="732313"/>
          </a:xfrm>
        </p:grpSpPr>
        <p:sp>
          <p:nvSpPr>
            <p:cNvPr id="31" name="Freihandform 30"/>
            <p:cNvSpPr/>
            <p:nvPr userDrawn="1"/>
          </p:nvSpPr>
          <p:spPr bwMode="auto">
            <a:xfrm>
              <a:off x="-7018" y="2017776"/>
              <a:ext cx="10023732" cy="181273"/>
            </a:xfrm>
            <a:custGeom>
              <a:avLst/>
              <a:gdLst>
                <a:gd name="connsiteX0" fmla="*/ 0 w 10039149"/>
                <a:gd name="connsiteY0" fmla="*/ 462013 h 606809"/>
                <a:gd name="connsiteX1" fmla="*/ 1982804 w 10039149"/>
                <a:gd name="connsiteY1" fmla="*/ 558266 h 606809"/>
                <a:gd name="connsiteX2" fmla="*/ 5130265 w 10039149"/>
                <a:gd name="connsiteY2" fmla="*/ 596767 h 606809"/>
                <a:gd name="connsiteX3" fmla="*/ 8268101 w 10039149"/>
                <a:gd name="connsiteY3" fmla="*/ 375386 h 606809"/>
                <a:gd name="connsiteX4" fmla="*/ 10039149 w 10039149"/>
                <a:gd name="connsiteY4" fmla="*/ 0 h 606809"/>
                <a:gd name="connsiteX0" fmla="*/ 0 w 9924849"/>
                <a:gd name="connsiteY0" fmla="*/ 500113 h 606061"/>
                <a:gd name="connsiteX1" fmla="*/ 1868504 w 9924849"/>
                <a:gd name="connsiteY1" fmla="*/ 558266 h 606061"/>
                <a:gd name="connsiteX2" fmla="*/ 5015965 w 9924849"/>
                <a:gd name="connsiteY2" fmla="*/ 596767 h 606061"/>
                <a:gd name="connsiteX3" fmla="*/ 8153801 w 9924849"/>
                <a:gd name="connsiteY3" fmla="*/ 375386 h 606061"/>
                <a:gd name="connsiteX4" fmla="*/ 9924849 w 9924849"/>
                <a:gd name="connsiteY4" fmla="*/ 0 h 606061"/>
                <a:gd name="connsiteX0" fmla="*/ 0 w 9924849"/>
                <a:gd name="connsiteY0" fmla="*/ 500113 h 596993"/>
                <a:gd name="connsiteX1" fmla="*/ 1914224 w 9924849"/>
                <a:gd name="connsiteY1" fmla="*/ 337286 h 596993"/>
                <a:gd name="connsiteX2" fmla="*/ 5015965 w 9924849"/>
                <a:gd name="connsiteY2" fmla="*/ 596767 h 596993"/>
                <a:gd name="connsiteX3" fmla="*/ 8153801 w 9924849"/>
                <a:gd name="connsiteY3" fmla="*/ 375386 h 596993"/>
                <a:gd name="connsiteX4" fmla="*/ 9924849 w 9924849"/>
                <a:gd name="connsiteY4" fmla="*/ 0 h 596993"/>
                <a:gd name="connsiteX0" fmla="*/ 0 w 9924849"/>
                <a:gd name="connsiteY0" fmla="*/ 500113 h 611578"/>
                <a:gd name="connsiteX1" fmla="*/ 1883744 w 9924849"/>
                <a:gd name="connsiteY1" fmla="*/ 581126 h 611578"/>
                <a:gd name="connsiteX2" fmla="*/ 5015965 w 9924849"/>
                <a:gd name="connsiteY2" fmla="*/ 596767 h 611578"/>
                <a:gd name="connsiteX3" fmla="*/ 8153801 w 9924849"/>
                <a:gd name="connsiteY3" fmla="*/ 375386 h 611578"/>
                <a:gd name="connsiteX4" fmla="*/ 9924849 w 9924849"/>
                <a:gd name="connsiteY4" fmla="*/ 0 h 611578"/>
                <a:gd name="connsiteX0" fmla="*/ 0 w 9924849"/>
                <a:gd name="connsiteY0" fmla="*/ 500113 h 600927"/>
                <a:gd name="connsiteX1" fmla="*/ 1883744 w 9924849"/>
                <a:gd name="connsiteY1" fmla="*/ 581126 h 600927"/>
                <a:gd name="connsiteX2" fmla="*/ 5015965 w 9924849"/>
                <a:gd name="connsiteY2" fmla="*/ 596767 h 600927"/>
                <a:gd name="connsiteX3" fmla="*/ 8009021 w 9924849"/>
                <a:gd name="connsiteY3" fmla="*/ 520166 h 600927"/>
                <a:gd name="connsiteX4" fmla="*/ 9924849 w 9924849"/>
                <a:gd name="connsiteY4" fmla="*/ 0 h 600927"/>
                <a:gd name="connsiteX0" fmla="*/ 0 w 9879129"/>
                <a:gd name="connsiteY0" fmla="*/ 35293 h 136107"/>
                <a:gd name="connsiteX1" fmla="*/ 1883744 w 9879129"/>
                <a:gd name="connsiteY1" fmla="*/ 116306 h 136107"/>
                <a:gd name="connsiteX2" fmla="*/ 5015965 w 9879129"/>
                <a:gd name="connsiteY2" fmla="*/ 131947 h 136107"/>
                <a:gd name="connsiteX3" fmla="*/ 8009021 w 9879129"/>
                <a:gd name="connsiteY3" fmla="*/ 55346 h 136107"/>
                <a:gd name="connsiteX4" fmla="*/ 9879129 w 9879129"/>
                <a:gd name="connsiteY4" fmla="*/ 0 h 136107"/>
                <a:gd name="connsiteX0" fmla="*/ 0 w 9879129"/>
                <a:gd name="connsiteY0" fmla="*/ 35293 h 136107"/>
                <a:gd name="connsiteX1" fmla="*/ 1883744 w 9879129"/>
                <a:gd name="connsiteY1" fmla="*/ 116306 h 136107"/>
                <a:gd name="connsiteX2" fmla="*/ 5015965 w 9879129"/>
                <a:gd name="connsiteY2" fmla="*/ 131947 h 136107"/>
                <a:gd name="connsiteX3" fmla="*/ 8009021 w 9879129"/>
                <a:gd name="connsiteY3" fmla="*/ 55346 h 136107"/>
                <a:gd name="connsiteX4" fmla="*/ 9879129 w 9879129"/>
                <a:gd name="connsiteY4" fmla="*/ 0 h 136107"/>
                <a:gd name="connsiteX0" fmla="*/ 0 w 9879129"/>
                <a:gd name="connsiteY0" fmla="*/ 35293 h 133376"/>
                <a:gd name="connsiteX1" fmla="*/ 1883744 w 9879129"/>
                <a:gd name="connsiteY1" fmla="*/ 116306 h 133376"/>
                <a:gd name="connsiteX2" fmla="*/ 5015965 w 9879129"/>
                <a:gd name="connsiteY2" fmla="*/ 131947 h 133376"/>
                <a:gd name="connsiteX3" fmla="*/ 8009021 w 9879129"/>
                <a:gd name="connsiteY3" fmla="*/ 93446 h 133376"/>
                <a:gd name="connsiteX4" fmla="*/ 9879129 w 9879129"/>
                <a:gd name="connsiteY4" fmla="*/ 0 h 133376"/>
                <a:gd name="connsiteX0" fmla="*/ 0 w 9879129"/>
                <a:gd name="connsiteY0" fmla="*/ 35293 h 131947"/>
                <a:gd name="connsiteX1" fmla="*/ 1883744 w 9879129"/>
                <a:gd name="connsiteY1" fmla="*/ 70586 h 131947"/>
                <a:gd name="connsiteX2" fmla="*/ 5015965 w 9879129"/>
                <a:gd name="connsiteY2" fmla="*/ 131947 h 131947"/>
                <a:gd name="connsiteX3" fmla="*/ 8009021 w 9879129"/>
                <a:gd name="connsiteY3" fmla="*/ 93446 h 131947"/>
                <a:gd name="connsiteX4" fmla="*/ 9879129 w 9879129"/>
                <a:gd name="connsiteY4" fmla="*/ 0 h 131947"/>
                <a:gd name="connsiteX0" fmla="*/ 0 w 9879129"/>
                <a:gd name="connsiteY0" fmla="*/ 35293 h 139166"/>
                <a:gd name="connsiteX1" fmla="*/ 1845862 w 9879129"/>
                <a:gd name="connsiteY1" fmla="*/ 139166 h 139166"/>
                <a:gd name="connsiteX2" fmla="*/ 5015965 w 9879129"/>
                <a:gd name="connsiteY2" fmla="*/ 131947 h 139166"/>
                <a:gd name="connsiteX3" fmla="*/ 8009021 w 9879129"/>
                <a:gd name="connsiteY3" fmla="*/ 93446 h 139166"/>
                <a:gd name="connsiteX4" fmla="*/ 9879129 w 9879129"/>
                <a:gd name="connsiteY4" fmla="*/ 0 h 139166"/>
                <a:gd name="connsiteX0" fmla="*/ 0 w 9879129"/>
                <a:gd name="connsiteY0" fmla="*/ 35293 h 223387"/>
                <a:gd name="connsiteX1" fmla="*/ 1845862 w 9879129"/>
                <a:gd name="connsiteY1" fmla="*/ 139166 h 223387"/>
                <a:gd name="connsiteX2" fmla="*/ 5015966 w 9879129"/>
                <a:gd name="connsiteY2" fmla="*/ 223387 h 223387"/>
                <a:gd name="connsiteX3" fmla="*/ 8009021 w 9879129"/>
                <a:gd name="connsiteY3" fmla="*/ 93446 h 223387"/>
                <a:gd name="connsiteX4" fmla="*/ 9879129 w 9879129"/>
                <a:gd name="connsiteY4" fmla="*/ 0 h 223387"/>
                <a:gd name="connsiteX0" fmla="*/ 0 w 9879129"/>
                <a:gd name="connsiteY0" fmla="*/ 35293 h 229522"/>
                <a:gd name="connsiteX1" fmla="*/ 1845862 w 9879129"/>
                <a:gd name="connsiteY1" fmla="*/ 139166 h 229522"/>
                <a:gd name="connsiteX2" fmla="*/ 5015966 w 9879129"/>
                <a:gd name="connsiteY2" fmla="*/ 223387 h 229522"/>
                <a:gd name="connsiteX3" fmla="*/ 8016598 w 9879129"/>
                <a:gd name="connsiteY3" fmla="*/ 222986 h 229522"/>
                <a:gd name="connsiteX4" fmla="*/ 9879129 w 9879129"/>
                <a:gd name="connsiteY4" fmla="*/ 0 h 229522"/>
                <a:gd name="connsiteX0" fmla="*/ 0 w 9879130"/>
                <a:gd name="connsiteY0" fmla="*/ 0 h 197600"/>
                <a:gd name="connsiteX1" fmla="*/ 1845862 w 9879130"/>
                <a:gd name="connsiteY1" fmla="*/ 103873 h 197600"/>
                <a:gd name="connsiteX2" fmla="*/ 5015966 w 9879130"/>
                <a:gd name="connsiteY2" fmla="*/ 188094 h 197600"/>
                <a:gd name="connsiteX3" fmla="*/ 8016598 w 9879130"/>
                <a:gd name="connsiteY3" fmla="*/ 187693 h 197600"/>
                <a:gd name="connsiteX4" fmla="*/ 9879130 w 9879130"/>
                <a:gd name="connsiteY4" fmla="*/ 117107 h 197600"/>
                <a:gd name="connsiteX0" fmla="*/ 0 w 10364020"/>
                <a:gd name="connsiteY0" fmla="*/ 0 h 198521"/>
                <a:gd name="connsiteX1" fmla="*/ 1845862 w 10364020"/>
                <a:gd name="connsiteY1" fmla="*/ 103873 h 198521"/>
                <a:gd name="connsiteX2" fmla="*/ 5015966 w 10364020"/>
                <a:gd name="connsiteY2" fmla="*/ 188094 h 198521"/>
                <a:gd name="connsiteX3" fmla="*/ 8016598 w 10364020"/>
                <a:gd name="connsiteY3" fmla="*/ 187693 h 198521"/>
                <a:gd name="connsiteX4" fmla="*/ 10364020 w 10364020"/>
                <a:gd name="connsiteY4" fmla="*/ 101867 h 198521"/>
                <a:gd name="connsiteX0" fmla="*/ 0 w 9879131"/>
                <a:gd name="connsiteY0" fmla="*/ 0 h 198521"/>
                <a:gd name="connsiteX1" fmla="*/ 1845862 w 9879131"/>
                <a:gd name="connsiteY1" fmla="*/ 103873 h 198521"/>
                <a:gd name="connsiteX2" fmla="*/ 5015966 w 9879131"/>
                <a:gd name="connsiteY2" fmla="*/ 188094 h 198521"/>
                <a:gd name="connsiteX3" fmla="*/ 8016598 w 9879131"/>
                <a:gd name="connsiteY3" fmla="*/ 187693 h 198521"/>
                <a:gd name="connsiteX4" fmla="*/ 9879131 w 9879131"/>
                <a:gd name="connsiteY4" fmla="*/ 124727 h 198521"/>
                <a:gd name="connsiteX0" fmla="*/ 0 w 10164361"/>
                <a:gd name="connsiteY0" fmla="*/ 0 h 198521"/>
                <a:gd name="connsiteX1" fmla="*/ 1845862 w 10164361"/>
                <a:gd name="connsiteY1" fmla="*/ 103873 h 198521"/>
                <a:gd name="connsiteX2" fmla="*/ 5015966 w 10164361"/>
                <a:gd name="connsiteY2" fmla="*/ 188094 h 198521"/>
                <a:gd name="connsiteX3" fmla="*/ 8016598 w 10164361"/>
                <a:gd name="connsiteY3" fmla="*/ 187693 h 198521"/>
                <a:gd name="connsiteX4" fmla="*/ 10164361 w 10164361"/>
                <a:gd name="connsiteY4" fmla="*/ 106797 h 198521"/>
                <a:gd name="connsiteX0" fmla="*/ 0 w 10164361"/>
                <a:gd name="connsiteY0" fmla="*/ 0 h 198375"/>
                <a:gd name="connsiteX1" fmla="*/ 1845862 w 10164361"/>
                <a:gd name="connsiteY1" fmla="*/ 103873 h 198375"/>
                <a:gd name="connsiteX2" fmla="*/ 5015966 w 10164361"/>
                <a:gd name="connsiteY2" fmla="*/ 188094 h 198375"/>
                <a:gd name="connsiteX3" fmla="*/ 8016598 w 10164361"/>
                <a:gd name="connsiteY3" fmla="*/ 187693 h 198375"/>
                <a:gd name="connsiteX4" fmla="*/ 9883019 w 10164361"/>
                <a:gd name="connsiteY4" fmla="*/ 122174 h 198375"/>
                <a:gd name="connsiteX5" fmla="*/ 10164361 w 10164361"/>
                <a:gd name="connsiteY5" fmla="*/ 106797 h 198375"/>
                <a:gd name="connsiteX0" fmla="*/ 0 w 10164362"/>
                <a:gd name="connsiteY0" fmla="*/ 0 h 198375"/>
                <a:gd name="connsiteX1" fmla="*/ 1845862 w 10164362"/>
                <a:gd name="connsiteY1" fmla="*/ 103873 h 198375"/>
                <a:gd name="connsiteX2" fmla="*/ 5015966 w 10164362"/>
                <a:gd name="connsiteY2" fmla="*/ 188094 h 198375"/>
                <a:gd name="connsiteX3" fmla="*/ 8016598 w 10164362"/>
                <a:gd name="connsiteY3" fmla="*/ 187693 h 198375"/>
                <a:gd name="connsiteX4" fmla="*/ 9883019 w 10164362"/>
                <a:gd name="connsiteY4" fmla="*/ 122174 h 198375"/>
                <a:gd name="connsiteX5" fmla="*/ 10164362 w 10164362"/>
                <a:gd name="connsiteY5" fmla="*/ 44044 h 198375"/>
                <a:gd name="connsiteX0" fmla="*/ 0 w 10140686"/>
                <a:gd name="connsiteY0" fmla="*/ 0 h 198375"/>
                <a:gd name="connsiteX1" fmla="*/ 1845862 w 10140686"/>
                <a:gd name="connsiteY1" fmla="*/ 103873 h 198375"/>
                <a:gd name="connsiteX2" fmla="*/ 5015966 w 10140686"/>
                <a:gd name="connsiteY2" fmla="*/ 188094 h 198375"/>
                <a:gd name="connsiteX3" fmla="*/ 8016598 w 10140686"/>
                <a:gd name="connsiteY3" fmla="*/ 187693 h 198375"/>
                <a:gd name="connsiteX4" fmla="*/ 9883019 w 10140686"/>
                <a:gd name="connsiteY4" fmla="*/ 122174 h 198375"/>
                <a:gd name="connsiteX5" fmla="*/ 10140686 w 10140686"/>
                <a:gd name="connsiteY5" fmla="*/ 72619 h 198375"/>
                <a:gd name="connsiteX0" fmla="*/ 0 w 10140686"/>
                <a:gd name="connsiteY0" fmla="*/ 0 h 198375"/>
                <a:gd name="connsiteX1" fmla="*/ 1845862 w 10140686"/>
                <a:gd name="connsiteY1" fmla="*/ 103873 h 198375"/>
                <a:gd name="connsiteX2" fmla="*/ 5015966 w 10140686"/>
                <a:gd name="connsiteY2" fmla="*/ 188094 h 198375"/>
                <a:gd name="connsiteX3" fmla="*/ 8016598 w 10140686"/>
                <a:gd name="connsiteY3" fmla="*/ 187693 h 198375"/>
                <a:gd name="connsiteX4" fmla="*/ 9883019 w 10140686"/>
                <a:gd name="connsiteY4" fmla="*/ 122174 h 198375"/>
                <a:gd name="connsiteX5" fmla="*/ 10140686 w 10140686"/>
                <a:gd name="connsiteY5" fmla="*/ 101194 h 198375"/>
                <a:gd name="connsiteX0" fmla="*/ 0 w 10081870"/>
                <a:gd name="connsiteY0" fmla="*/ 0 h 198375"/>
                <a:gd name="connsiteX1" fmla="*/ 1845862 w 10081870"/>
                <a:gd name="connsiteY1" fmla="*/ 103873 h 198375"/>
                <a:gd name="connsiteX2" fmla="*/ 5015966 w 10081870"/>
                <a:gd name="connsiteY2" fmla="*/ 188094 h 198375"/>
                <a:gd name="connsiteX3" fmla="*/ 8016598 w 10081870"/>
                <a:gd name="connsiteY3" fmla="*/ 187693 h 198375"/>
                <a:gd name="connsiteX4" fmla="*/ 9883019 w 10081870"/>
                <a:gd name="connsiteY4" fmla="*/ 122174 h 198375"/>
                <a:gd name="connsiteX5" fmla="*/ 10045981 w 10081870"/>
                <a:gd name="connsiteY5" fmla="*/ 77381 h 198375"/>
                <a:gd name="connsiteX0" fmla="*/ 0 w 10081870"/>
                <a:gd name="connsiteY0" fmla="*/ 0 h 199401"/>
                <a:gd name="connsiteX1" fmla="*/ 1845862 w 10081870"/>
                <a:gd name="connsiteY1" fmla="*/ 87998 h 199401"/>
                <a:gd name="connsiteX2" fmla="*/ 5015966 w 10081870"/>
                <a:gd name="connsiteY2" fmla="*/ 188094 h 199401"/>
                <a:gd name="connsiteX3" fmla="*/ 8016598 w 10081870"/>
                <a:gd name="connsiteY3" fmla="*/ 187693 h 199401"/>
                <a:gd name="connsiteX4" fmla="*/ 9883019 w 10081870"/>
                <a:gd name="connsiteY4" fmla="*/ 122174 h 199401"/>
                <a:gd name="connsiteX5" fmla="*/ 10045981 w 10081870"/>
                <a:gd name="connsiteY5" fmla="*/ 77381 h 199401"/>
                <a:gd name="connsiteX0" fmla="*/ 0 w 10081870"/>
                <a:gd name="connsiteY0" fmla="*/ 0 h 205498"/>
                <a:gd name="connsiteX1" fmla="*/ 5015966 w 10081870"/>
                <a:gd name="connsiteY1" fmla="*/ 188094 h 205498"/>
                <a:gd name="connsiteX2" fmla="*/ 8016598 w 10081870"/>
                <a:gd name="connsiteY2" fmla="*/ 187693 h 205498"/>
                <a:gd name="connsiteX3" fmla="*/ 9883019 w 10081870"/>
                <a:gd name="connsiteY3" fmla="*/ 122174 h 205498"/>
                <a:gd name="connsiteX4" fmla="*/ 10045981 w 10081870"/>
                <a:gd name="connsiteY4" fmla="*/ 77381 h 205498"/>
                <a:gd name="connsiteX0" fmla="*/ 0 w 10081870"/>
                <a:gd name="connsiteY0" fmla="*/ 0 h 205498"/>
                <a:gd name="connsiteX1" fmla="*/ 5015966 w 10081870"/>
                <a:gd name="connsiteY1" fmla="*/ 188094 h 205498"/>
                <a:gd name="connsiteX2" fmla="*/ 8016598 w 10081870"/>
                <a:gd name="connsiteY2" fmla="*/ 187693 h 205498"/>
                <a:gd name="connsiteX3" fmla="*/ 9883019 w 10081870"/>
                <a:gd name="connsiteY3" fmla="*/ 122174 h 205498"/>
                <a:gd name="connsiteX4" fmla="*/ 10045981 w 10081870"/>
                <a:gd name="connsiteY4" fmla="*/ 77381 h 205498"/>
                <a:gd name="connsiteX0" fmla="*/ 0 w 10081870"/>
                <a:gd name="connsiteY0" fmla="*/ 0 h 205498"/>
                <a:gd name="connsiteX1" fmla="*/ 5015966 w 10081870"/>
                <a:gd name="connsiteY1" fmla="*/ 188094 h 205498"/>
                <a:gd name="connsiteX2" fmla="*/ 8016598 w 10081870"/>
                <a:gd name="connsiteY2" fmla="*/ 187693 h 205498"/>
                <a:gd name="connsiteX3" fmla="*/ 9883019 w 10081870"/>
                <a:gd name="connsiteY3" fmla="*/ 122174 h 205498"/>
                <a:gd name="connsiteX4" fmla="*/ 10045981 w 10081870"/>
                <a:gd name="connsiteY4" fmla="*/ 77381 h 205498"/>
                <a:gd name="connsiteX0" fmla="*/ 0 w 10081870"/>
                <a:gd name="connsiteY0" fmla="*/ 0 h 195216"/>
                <a:gd name="connsiteX1" fmla="*/ 4937045 w 10081870"/>
                <a:gd name="connsiteY1" fmla="*/ 165869 h 195216"/>
                <a:gd name="connsiteX2" fmla="*/ 8016598 w 10081870"/>
                <a:gd name="connsiteY2" fmla="*/ 187693 h 195216"/>
                <a:gd name="connsiteX3" fmla="*/ 9883019 w 10081870"/>
                <a:gd name="connsiteY3" fmla="*/ 122174 h 195216"/>
                <a:gd name="connsiteX4" fmla="*/ 10045981 w 10081870"/>
                <a:gd name="connsiteY4" fmla="*/ 77381 h 195216"/>
                <a:gd name="connsiteX0" fmla="*/ 0 w 10081870"/>
                <a:gd name="connsiteY0" fmla="*/ 0 h 187693"/>
                <a:gd name="connsiteX1" fmla="*/ 4937045 w 10081870"/>
                <a:gd name="connsiteY1" fmla="*/ 165869 h 187693"/>
                <a:gd name="connsiteX2" fmla="*/ 8016598 w 10081870"/>
                <a:gd name="connsiteY2" fmla="*/ 187693 h 187693"/>
                <a:gd name="connsiteX3" fmla="*/ 9883019 w 10081870"/>
                <a:gd name="connsiteY3" fmla="*/ 122174 h 187693"/>
                <a:gd name="connsiteX4" fmla="*/ 10045981 w 10081870"/>
                <a:gd name="connsiteY4" fmla="*/ 77381 h 187693"/>
                <a:gd name="connsiteX0" fmla="*/ 0 w 10081870"/>
                <a:gd name="connsiteY0" fmla="*/ 0 h 187693"/>
                <a:gd name="connsiteX1" fmla="*/ 4937045 w 10081870"/>
                <a:gd name="connsiteY1" fmla="*/ 165869 h 187693"/>
                <a:gd name="connsiteX2" fmla="*/ 8016598 w 10081870"/>
                <a:gd name="connsiteY2" fmla="*/ 187693 h 187693"/>
                <a:gd name="connsiteX3" fmla="*/ 9883019 w 10081870"/>
                <a:gd name="connsiteY3" fmla="*/ 84074 h 187693"/>
                <a:gd name="connsiteX4" fmla="*/ 10045981 w 10081870"/>
                <a:gd name="connsiteY4" fmla="*/ 77381 h 187693"/>
                <a:gd name="connsiteX0" fmla="*/ 0 w 10081870"/>
                <a:gd name="connsiteY0" fmla="*/ 0 h 165869"/>
                <a:gd name="connsiteX1" fmla="*/ 4937045 w 10081870"/>
                <a:gd name="connsiteY1" fmla="*/ 165869 h 165869"/>
                <a:gd name="connsiteX2" fmla="*/ 9883019 w 10081870"/>
                <a:gd name="connsiteY2" fmla="*/ 84074 h 165869"/>
                <a:gd name="connsiteX3" fmla="*/ 10045981 w 10081870"/>
                <a:gd name="connsiteY3" fmla="*/ 77381 h 165869"/>
                <a:gd name="connsiteX0" fmla="*/ 0 w 10081870"/>
                <a:gd name="connsiteY0" fmla="*/ 0 h 177415"/>
                <a:gd name="connsiteX1" fmla="*/ 4937045 w 10081870"/>
                <a:gd name="connsiteY1" fmla="*/ 165869 h 177415"/>
                <a:gd name="connsiteX2" fmla="*/ 7798027 w 10081870"/>
                <a:gd name="connsiteY2" fmla="*/ 153924 h 177415"/>
                <a:gd name="connsiteX3" fmla="*/ 9883019 w 10081870"/>
                <a:gd name="connsiteY3" fmla="*/ 84074 h 177415"/>
                <a:gd name="connsiteX4" fmla="*/ 10045981 w 10081870"/>
                <a:gd name="connsiteY4" fmla="*/ 77381 h 177415"/>
                <a:gd name="connsiteX0" fmla="*/ 0 w 10081870"/>
                <a:gd name="connsiteY0" fmla="*/ 0 h 182413"/>
                <a:gd name="connsiteX1" fmla="*/ 4937045 w 10081870"/>
                <a:gd name="connsiteY1" fmla="*/ 165869 h 182413"/>
                <a:gd name="connsiteX2" fmla="*/ 7804341 w 10081870"/>
                <a:gd name="connsiteY2" fmla="*/ 166624 h 182413"/>
                <a:gd name="connsiteX3" fmla="*/ 9883019 w 10081870"/>
                <a:gd name="connsiteY3" fmla="*/ 84074 h 182413"/>
                <a:gd name="connsiteX4" fmla="*/ 10045981 w 10081870"/>
                <a:gd name="connsiteY4" fmla="*/ 77381 h 182413"/>
                <a:gd name="connsiteX0" fmla="*/ 0 w 10062951"/>
                <a:gd name="connsiteY0" fmla="*/ 11520 h 193933"/>
                <a:gd name="connsiteX1" fmla="*/ 4937045 w 10062951"/>
                <a:gd name="connsiteY1" fmla="*/ 177389 h 193933"/>
                <a:gd name="connsiteX2" fmla="*/ 7804341 w 10062951"/>
                <a:gd name="connsiteY2" fmla="*/ 178144 h 193933"/>
                <a:gd name="connsiteX3" fmla="*/ 9883019 w 10062951"/>
                <a:gd name="connsiteY3" fmla="*/ 95594 h 193933"/>
                <a:gd name="connsiteX4" fmla="*/ 9995471 w 10062951"/>
                <a:gd name="connsiteY4" fmla="*/ 1 h 193933"/>
                <a:gd name="connsiteX0" fmla="*/ 0 w 10060841"/>
                <a:gd name="connsiteY0" fmla="*/ 0 h 182413"/>
                <a:gd name="connsiteX1" fmla="*/ 4937045 w 10060841"/>
                <a:gd name="connsiteY1" fmla="*/ 165869 h 182413"/>
                <a:gd name="connsiteX2" fmla="*/ 7804341 w 10060841"/>
                <a:gd name="connsiteY2" fmla="*/ 166624 h 182413"/>
                <a:gd name="connsiteX3" fmla="*/ 9883019 w 10060841"/>
                <a:gd name="connsiteY3" fmla="*/ 84074 h 182413"/>
                <a:gd name="connsiteX4" fmla="*/ 9989157 w 10060841"/>
                <a:gd name="connsiteY4" fmla="*/ 32931 h 182413"/>
                <a:gd name="connsiteX0" fmla="*/ 0 w 9883019"/>
                <a:gd name="connsiteY0" fmla="*/ 0 h 182413"/>
                <a:gd name="connsiteX1" fmla="*/ 4937045 w 9883019"/>
                <a:gd name="connsiteY1" fmla="*/ 165869 h 182413"/>
                <a:gd name="connsiteX2" fmla="*/ 7804341 w 9883019"/>
                <a:gd name="connsiteY2" fmla="*/ 166624 h 182413"/>
                <a:gd name="connsiteX3" fmla="*/ 9883019 w 9883019"/>
                <a:gd name="connsiteY3" fmla="*/ 84074 h 182413"/>
                <a:gd name="connsiteX0" fmla="*/ 0 w 10337602"/>
                <a:gd name="connsiteY0" fmla="*/ 0 h 182413"/>
                <a:gd name="connsiteX1" fmla="*/ 4937045 w 10337602"/>
                <a:gd name="connsiteY1" fmla="*/ 165869 h 182413"/>
                <a:gd name="connsiteX2" fmla="*/ 7804341 w 10337602"/>
                <a:gd name="connsiteY2" fmla="*/ 166624 h 182413"/>
                <a:gd name="connsiteX3" fmla="*/ 10337602 w 10337602"/>
                <a:gd name="connsiteY3" fmla="*/ 76454 h 182413"/>
                <a:gd name="connsiteX0" fmla="*/ 0 w 9898172"/>
                <a:gd name="connsiteY0" fmla="*/ 0 h 182413"/>
                <a:gd name="connsiteX1" fmla="*/ 4937045 w 9898172"/>
                <a:gd name="connsiteY1" fmla="*/ 165869 h 182413"/>
                <a:gd name="connsiteX2" fmla="*/ 7804341 w 9898172"/>
                <a:gd name="connsiteY2" fmla="*/ 166624 h 182413"/>
                <a:gd name="connsiteX3" fmla="*/ 9898172 w 9898172"/>
                <a:gd name="connsiteY3" fmla="*/ 99314 h 182413"/>
                <a:gd name="connsiteX0" fmla="*/ 0 w 10413366"/>
                <a:gd name="connsiteY0" fmla="*/ 0 h 182413"/>
                <a:gd name="connsiteX1" fmla="*/ 4937045 w 10413366"/>
                <a:gd name="connsiteY1" fmla="*/ 165869 h 182413"/>
                <a:gd name="connsiteX2" fmla="*/ 7804341 w 10413366"/>
                <a:gd name="connsiteY2" fmla="*/ 166624 h 182413"/>
                <a:gd name="connsiteX3" fmla="*/ 10413366 w 10413366"/>
                <a:gd name="connsiteY3" fmla="*/ 84074 h 182413"/>
                <a:gd name="connsiteX0" fmla="*/ 0 w 10413366"/>
                <a:gd name="connsiteY0" fmla="*/ 0 h 181273"/>
                <a:gd name="connsiteX1" fmla="*/ 4937045 w 10413366"/>
                <a:gd name="connsiteY1" fmla="*/ 165869 h 181273"/>
                <a:gd name="connsiteX2" fmla="*/ 7804341 w 10413366"/>
                <a:gd name="connsiteY2" fmla="*/ 166624 h 181273"/>
                <a:gd name="connsiteX3" fmla="*/ 9863855 w 10413366"/>
                <a:gd name="connsiteY3" fmla="*/ 100584 h 181273"/>
                <a:gd name="connsiteX4" fmla="*/ 10413366 w 10413366"/>
                <a:gd name="connsiteY4" fmla="*/ 84074 h 181273"/>
                <a:gd name="connsiteX0" fmla="*/ 0 w 9966359"/>
                <a:gd name="connsiteY0" fmla="*/ 0 h 181273"/>
                <a:gd name="connsiteX1" fmla="*/ 4937045 w 9966359"/>
                <a:gd name="connsiteY1" fmla="*/ 165869 h 181273"/>
                <a:gd name="connsiteX2" fmla="*/ 7804341 w 9966359"/>
                <a:gd name="connsiteY2" fmla="*/ 166624 h 181273"/>
                <a:gd name="connsiteX3" fmla="*/ 9863855 w 9966359"/>
                <a:gd name="connsiteY3" fmla="*/ 100584 h 181273"/>
                <a:gd name="connsiteX4" fmla="*/ 9966359 w 9966359"/>
                <a:gd name="connsiteY4" fmla="*/ 15494 h 181273"/>
                <a:gd name="connsiteX0" fmla="*/ 0 w 9966359"/>
                <a:gd name="connsiteY0" fmla="*/ 0 h 181273"/>
                <a:gd name="connsiteX1" fmla="*/ 4937045 w 9966359"/>
                <a:gd name="connsiteY1" fmla="*/ 165869 h 181273"/>
                <a:gd name="connsiteX2" fmla="*/ 7804341 w 9966359"/>
                <a:gd name="connsiteY2" fmla="*/ 166624 h 181273"/>
                <a:gd name="connsiteX3" fmla="*/ 9856278 w 9966359"/>
                <a:gd name="connsiteY3" fmla="*/ 77724 h 181273"/>
                <a:gd name="connsiteX4" fmla="*/ 9966359 w 9966359"/>
                <a:gd name="connsiteY4" fmla="*/ 15494 h 181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6359" h="181273">
                  <a:moveTo>
                    <a:pt x="0" y="0"/>
                  </a:moveTo>
                  <a:cubicBezTo>
                    <a:pt x="2082376" y="119848"/>
                    <a:pt x="3636322" y="138098"/>
                    <a:pt x="4937045" y="165869"/>
                  </a:cubicBezTo>
                  <a:cubicBezTo>
                    <a:pt x="6237768" y="193640"/>
                    <a:pt x="6984469" y="177505"/>
                    <a:pt x="7804341" y="166624"/>
                  </a:cubicBezTo>
                  <a:lnTo>
                    <a:pt x="9856278" y="77724"/>
                  </a:lnTo>
                  <a:lnTo>
                    <a:pt x="9966359" y="15494"/>
                  </a:lnTo>
                </a:path>
              </a:pathLst>
            </a:custGeom>
            <a:solidFill>
              <a:schemeClr val="bg2"/>
            </a:solidFill>
            <a:ln w="1079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cs typeface="Arial" charset="0"/>
              </a:endParaRPr>
            </a:p>
          </p:txBody>
        </p:sp>
        <p:sp>
          <p:nvSpPr>
            <p:cNvPr id="32" name="Freihandform 31"/>
            <p:cNvSpPr/>
            <p:nvPr userDrawn="1"/>
          </p:nvSpPr>
          <p:spPr bwMode="auto">
            <a:xfrm>
              <a:off x="-3207" y="1466736"/>
              <a:ext cx="9919134" cy="613967"/>
            </a:xfrm>
            <a:custGeom>
              <a:avLst/>
              <a:gdLst>
                <a:gd name="connsiteX0" fmla="*/ 0 w 10039149"/>
                <a:gd name="connsiteY0" fmla="*/ 462013 h 606809"/>
                <a:gd name="connsiteX1" fmla="*/ 1982804 w 10039149"/>
                <a:gd name="connsiteY1" fmla="*/ 558266 h 606809"/>
                <a:gd name="connsiteX2" fmla="*/ 5130265 w 10039149"/>
                <a:gd name="connsiteY2" fmla="*/ 596767 h 606809"/>
                <a:gd name="connsiteX3" fmla="*/ 8268101 w 10039149"/>
                <a:gd name="connsiteY3" fmla="*/ 375386 h 606809"/>
                <a:gd name="connsiteX4" fmla="*/ 10039149 w 10039149"/>
                <a:gd name="connsiteY4" fmla="*/ 0 h 606809"/>
                <a:gd name="connsiteX0" fmla="*/ 0 w 9924849"/>
                <a:gd name="connsiteY0" fmla="*/ 500113 h 606061"/>
                <a:gd name="connsiteX1" fmla="*/ 1868504 w 9924849"/>
                <a:gd name="connsiteY1" fmla="*/ 558266 h 606061"/>
                <a:gd name="connsiteX2" fmla="*/ 5015965 w 9924849"/>
                <a:gd name="connsiteY2" fmla="*/ 596767 h 606061"/>
                <a:gd name="connsiteX3" fmla="*/ 8153801 w 9924849"/>
                <a:gd name="connsiteY3" fmla="*/ 375386 h 606061"/>
                <a:gd name="connsiteX4" fmla="*/ 9924849 w 9924849"/>
                <a:gd name="connsiteY4" fmla="*/ 0 h 606061"/>
                <a:gd name="connsiteX0" fmla="*/ 0 w 9924849"/>
                <a:gd name="connsiteY0" fmla="*/ 500113 h 596993"/>
                <a:gd name="connsiteX1" fmla="*/ 1914224 w 9924849"/>
                <a:gd name="connsiteY1" fmla="*/ 337286 h 596993"/>
                <a:gd name="connsiteX2" fmla="*/ 5015965 w 9924849"/>
                <a:gd name="connsiteY2" fmla="*/ 596767 h 596993"/>
                <a:gd name="connsiteX3" fmla="*/ 8153801 w 9924849"/>
                <a:gd name="connsiteY3" fmla="*/ 375386 h 596993"/>
                <a:gd name="connsiteX4" fmla="*/ 9924849 w 9924849"/>
                <a:gd name="connsiteY4" fmla="*/ 0 h 596993"/>
                <a:gd name="connsiteX0" fmla="*/ 0 w 9924849"/>
                <a:gd name="connsiteY0" fmla="*/ 500113 h 611578"/>
                <a:gd name="connsiteX1" fmla="*/ 1883744 w 9924849"/>
                <a:gd name="connsiteY1" fmla="*/ 581126 h 611578"/>
                <a:gd name="connsiteX2" fmla="*/ 5015965 w 9924849"/>
                <a:gd name="connsiteY2" fmla="*/ 596767 h 611578"/>
                <a:gd name="connsiteX3" fmla="*/ 8153801 w 9924849"/>
                <a:gd name="connsiteY3" fmla="*/ 375386 h 611578"/>
                <a:gd name="connsiteX4" fmla="*/ 9924849 w 9924849"/>
                <a:gd name="connsiteY4" fmla="*/ 0 h 611578"/>
                <a:gd name="connsiteX0" fmla="*/ 0 w 9924849"/>
                <a:gd name="connsiteY0" fmla="*/ 500113 h 616107"/>
                <a:gd name="connsiteX1" fmla="*/ 1991694 w 9924849"/>
                <a:gd name="connsiteY1" fmla="*/ 593826 h 616107"/>
                <a:gd name="connsiteX2" fmla="*/ 5015965 w 9924849"/>
                <a:gd name="connsiteY2" fmla="*/ 596767 h 616107"/>
                <a:gd name="connsiteX3" fmla="*/ 8153801 w 9924849"/>
                <a:gd name="connsiteY3" fmla="*/ 375386 h 616107"/>
                <a:gd name="connsiteX4" fmla="*/ 9924849 w 9924849"/>
                <a:gd name="connsiteY4" fmla="*/ 0 h 616107"/>
                <a:gd name="connsiteX0" fmla="*/ 0 w 9924849"/>
                <a:gd name="connsiteY0" fmla="*/ 500113 h 605106"/>
                <a:gd name="connsiteX1" fmla="*/ 1991694 w 9924849"/>
                <a:gd name="connsiteY1" fmla="*/ 593826 h 605106"/>
                <a:gd name="connsiteX2" fmla="*/ 5015965 w 9924849"/>
                <a:gd name="connsiteY2" fmla="*/ 596767 h 605106"/>
                <a:gd name="connsiteX3" fmla="*/ 6461158 w 9924849"/>
                <a:gd name="connsiteY3" fmla="*/ 533514 h 605106"/>
                <a:gd name="connsiteX4" fmla="*/ 8153801 w 9924849"/>
                <a:gd name="connsiteY4" fmla="*/ 375386 h 605106"/>
                <a:gd name="connsiteX5" fmla="*/ 9924849 w 9924849"/>
                <a:gd name="connsiteY5" fmla="*/ 0 h 605106"/>
                <a:gd name="connsiteX0" fmla="*/ 0 w 9924849"/>
                <a:gd name="connsiteY0" fmla="*/ 500113 h 613967"/>
                <a:gd name="connsiteX1" fmla="*/ 1991694 w 9924849"/>
                <a:gd name="connsiteY1" fmla="*/ 593826 h 613967"/>
                <a:gd name="connsiteX2" fmla="*/ 4609565 w 9924849"/>
                <a:gd name="connsiteY2" fmla="*/ 609467 h 613967"/>
                <a:gd name="connsiteX3" fmla="*/ 6461158 w 9924849"/>
                <a:gd name="connsiteY3" fmla="*/ 533514 h 613967"/>
                <a:gd name="connsiteX4" fmla="*/ 8153801 w 9924849"/>
                <a:gd name="connsiteY4" fmla="*/ 375386 h 613967"/>
                <a:gd name="connsiteX5" fmla="*/ 9924849 w 9924849"/>
                <a:gd name="connsiteY5" fmla="*/ 0 h 613967"/>
                <a:gd name="connsiteX0" fmla="*/ 0 w 9924849"/>
                <a:gd name="connsiteY0" fmla="*/ 500113 h 613967"/>
                <a:gd name="connsiteX1" fmla="*/ 1991694 w 9924849"/>
                <a:gd name="connsiteY1" fmla="*/ 593826 h 613967"/>
                <a:gd name="connsiteX2" fmla="*/ 4609565 w 9924849"/>
                <a:gd name="connsiteY2" fmla="*/ 609467 h 613967"/>
                <a:gd name="connsiteX3" fmla="*/ 6461158 w 9924849"/>
                <a:gd name="connsiteY3" fmla="*/ 533514 h 613967"/>
                <a:gd name="connsiteX4" fmla="*/ 8261751 w 9924849"/>
                <a:gd name="connsiteY4" fmla="*/ 349986 h 613967"/>
                <a:gd name="connsiteX5" fmla="*/ 9924849 w 9924849"/>
                <a:gd name="connsiteY5" fmla="*/ 0 h 613967"/>
                <a:gd name="connsiteX0" fmla="*/ 0 w 9924849"/>
                <a:gd name="connsiteY0" fmla="*/ 500113 h 613967"/>
                <a:gd name="connsiteX1" fmla="*/ 1991694 w 9924849"/>
                <a:gd name="connsiteY1" fmla="*/ 593826 h 613967"/>
                <a:gd name="connsiteX2" fmla="*/ 4609565 w 9924849"/>
                <a:gd name="connsiteY2" fmla="*/ 609467 h 613967"/>
                <a:gd name="connsiteX3" fmla="*/ 6461158 w 9924849"/>
                <a:gd name="connsiteY3" fmla="*/ 533514 h 613967"/>
                <a:gd name="connsiteX4" fmla="*/ 8261751 w 9924849"/>
                <a:gd name="connsiteY4" fmla="*/ 349986 h 613967"/>
                <a:gd name="connsiteX5" fmla="*/ 9924849 w 9924849"/>
                <a:gd name="connsiteY5" fmla="*/ 0 h 613967"/>
                <a:gd name="connsiteX0" fmla="*/ 0 w 9917229"/>
                <a:gd name="connsiteY0" fmla="*/ 522973 h 636827"/>
                <a:gd name="connsiteX1" fmla="*/ 1991694 w 9917229"/>
                <a:gd name="connsiteY1" fmla="*/ 616686 h 636827"/>
                <a:gd name="connsiteX2" fmla="*/ 4609565 w 9917229"/>
                <a:gd name="connsiteY2" fmla="*/ 632327 h 636827"/>
                <a:gd name="connsiteX3" fmla="*/ 6461158 w 9917229"/>
                <a:gd name="connsiteY3" fmla="*/ 556374 h 636827"/>
                <a:gd name="connsiteX4" fmla="*/ 8261751 w 9917229"/>
                <a:gd name="connsiteY4" fmla="*/ 372846 h 636827"/>
                <a:gd name="connsiteX5" fmla="*/ 9917229 w 9917229"/>
                <a:gd name="connsiteY5" fmla="*/ 0 h 636827"/>
                <a:gd name="connsiteX0" fmla="*/ 0 w 9909609"/>
                <a:gd name="connsiteY0" fmla="*/ 500113 h 613967"/>
                <a:gd name="connsiteX1" fmla="*/ 1991694 w 9909609"/>
                <a:gd name="connsiteY1" fmla="*/ 593826 h 613967"/>
                <a:gd name="connsiteX2" fmla="*/ 4609565 w 9909609"/>
                <a:gd name="connsiteY2" fmla="*/ 609467 h 613967"/>
                <a:gd name="connsiteX3" fmla="*/ 6461158 w 9909609"/>
                <a:gd name="connsiteY3" fmla="*/ 533514 h 613967"/>
                <a:gd name="connsiteX4" fmla="*/ 8261751 w 9909609"/>
                <a:gd name="connsiteY4" fmla="*/ 349986 h 613967"/>
                <a:gd name="connsiteX5" fmla="*/ 9909609 w 9909609"/>
                <a:gd name="connsiteY5" fmla="*/ 0 h 613967"/>
                <a:gd name="connsiteX0" fmla="*/ 0 w 9909609"/>
                <a:gd name="connsiteY0" fmla="*/ 484873 h 598727"/>
                <a:gd name="connsiteX1" fmla="*/ 1991694 w 9909609"/>
                <a:gd name="connsiteY1" fmla="*/ 578586 h 598727"/>
                <a:gd name="connsiteX2" fmla="*/ 4609565 w 9909609"/>
                <a:gd name="connsiteY2" fmla="*/ 594227 h 598727"/>
                <a:gd name="connsiteX3" fmla="*/ 6461158 w 9909609"/>
                <a:gd name="connsiteY3" fmla="*/ 518274 h 598727"/>
                <a:gd name="connsiteX4" fmla="*/ 8261751 w 9909609"/>
                <a:gd name="connsiteY4" fmla="*/ 334746 h 598727"/>
                <a:gd name="connsiteX5" fmla="*/ 9909609 w 9909609"/>
                <a:gd name="connsiteY5" fmla="*/ 0 h 598727"/>
                <a:gd name="connsiteX0" fmla="*/ 0 w 9909609"/>
                <a:gd name="connsiteY0" fmla="*/ 500113 h 613967"/>
                <a:gd name="connsiteX1" fmla="*/ 1991694 w 9909609"/>
                <a:gd name="connsiteY1" fmla="*/ 593826 h 613967"/>
                <a:gd name="connsiteX2" fmla="*/ 4609565 w 9909609"/>
                <a:gd name="connsiteY2" fmla="*/ 609467 h 613967"/>
                <a:gd name="connsiteX3" fmla="*/ 6461158 w 9909609"/>
                <a:gd name="connsiteY3" fmla="*/ 533514 h 613967"/>
                <a:gd name="connsiteX4" fmla="*/ 8261751 w 9909609"/>
                <a:gd name="connsiteY4" fmla="*/ 349986 h 613967"/>
                <a:gd name="connsiteX5" fmla="*/ 9909609 w 9909609"/>
                <a:gd name="connsiteY5" fmla="*/ 0 h 613967"/>
                <a:gd name="connsiteX0" fmla="*/ 0 w 9919134"/>
                <a:gd name="connsiteY0" fmla="*/ 500113 h 613967"/>
                <a:gd name="connsiteX1" fmla="*/ 1991694 w 9919134"/>
                <a:gd name="connsiteY1" fmla="*/ 593826 h 613967"/>
                <a:gd name="connsiteX2" fmla="*/ 4609565 w 9919134"/>
                <a:gd name="connsiteY2" fmla="*/ 609467 h 613967"/>
                <a:gd name="connsiteX3" fmla="*/ 6461158 w 9919134"/>
                <a:gd name="connsiteY3" fmla="*/ 533514 h 613967"/>
                <a:gd name="connsiteX4" fmla="*/ 8261751 w 9919134"/>
                <a:gd name="connsiteY4" fmla="*/ 349986 h 613967"/>
                <a:gd name="connsiteX5" fmla="*/ 9919134 w 9919134"/>
                <a:gd name="connsiteY5" fmla="*/ 0 h 61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9134" h="613967">
                  <a:moveTo>
                    <a:pt x="0" y="500113"/>
                  </a:moveTo>
                  <a:cubicBezTo>
                    <a:pt x="563880" y="537010"/>
                    <a:pt x="1223433" y="575600"/>
                    <a:pt x="1991694" y="593826"/>
                  </a:cubicBezTo>
                  <a:cubicBezTo>
                    <a:pt x="2759955" y="612052"/>
                    <a:pt x="3864654" y="619519"/>
                    <a:pt x="4609565" y="609467"/>
                  </a:cubicBezTo>
                  <a:cubicBezTo>
                    <a:pt x="5354476" y="599415"/>
                    <a:pt x="5938185" y="570411"/>
                    <a:pt x="6461158" y="533514"/>
                  </a:cubicBezTo>
                  <a:cubicBezTo>
                    <a:pt x="6984131" y="496617"/>
                    <a:pt x="7684469" y="435730"/>
                    <a:pt x="8261751" y="349986"/>
                  </a:cubicBezTo>
                  <a:cubicBezTo>
                    <a:pt x="9060848" y="218775"/>
                    <a:pt x="9442683" y="137962"/>
                    <a:pt x="9919134" y="0"/>
                  </a:cubicBezTo>
                </a:path>
              </a:pathLst>
            </a:custGeom>
            <a:noFill/>
            <a:ln w="1079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cs typeface="Arial" charset="0"/>
              </a:endParaRPr>
            </a:p>
          </p:txBody>
        </p:sp>
        <p:sp>
          <p:nvSpPr>
            <p:cNvPr id="33" name="Freihandform 32"/>
            <p:cNvSpPr/>
            <p:nvPr userDrawn="1"/>
          </p:nvSpPr>
          <p:spPr bwMode="auto">
            <a:xfrm>
              <a:off x="-5274" y="1932015"/>
              <a:ext cx="9922825" cy="139621"/>
            </a:xfrm>
            <a:custGeom>
              <a:avLst/>
              <a:gdLst>
                <a:gd name="connsiteX0" fmla="*/ 0 w 10039149"/>
                <a:gd name="connsiteY0" fmla="*/ 462013 h 606809"/>
                <a:gd name="connsiteX1" fmla="*/ 1982804 w 10039149"/>
                <a:gd name="connsiteY1" fmla="*/ 558266 h 606809"/>
                <a:gd name="connsiteX2" fmla="*/ 5130265 w 10039149"/>
                <a:gd name="connsiteY2" fmla="*/ 596767 h 606809"/>
                <a:gd name="connsiteX3" fmla="*/ 8268101 w 10039149"/>
                <a:gd name="connsiteY3" fmla="*/ 375386 h 606809"/>
                <a:gd name="connsiteX4" fmla="*/ 10039149 w 10039149"/>
                <a:gd name="connsiteY4" fmla="*/ 0 h 606809"/>
                <a:gd name="connsiteX0" fmla="*/ 0 w 9924849"/>
                <a:gd name="connsiteY0" fmla="*/ 500113 h 606061"/>
                <a:gd name="connsiteX1" fmla="*/ 1868504 w 9924849"/>
                <a:gd name="connsiteY1" fmla="*/ 558266 h 606061"/>
                <a:gd name="connsiteX2" fmla="*/ 5015965 w 9924849"/>
                <a:gd name="connsiteY2" fmla="*/ 596767 h 606061"/>
                <a:gd name="connsiteX3" fmla="*/ 8153801 w 9924849"/>
                <a:gd name="connsiteY3" fmla="*/ 375386 h 606061"/>
                <a:gd name="connsiteX4" fmla="*/ 9924849 w 9924849"/>
                <a:gd name="connsiteY4" fmla="*/ 0 h 606061"/>
                <a:gd name="connsiteX0" fmla="*/ 0 w 9924849"/>
                <a:gd name="connsiteY0" fmla="*/ 500113 h 596993"/>
                <a:gd name="connsiteX1" fmla="*/ 1914224 w 9924849"/>
                <a:gd name="connsiteY1" fmla="*/ 337286 h 596993"/>
                <a:gd name="connsiteX2" fmla="*/ 5015965 w 9924849"/>
                <a:gd name="connsiteY2" fmla="*/ 596767 h 596993"/>
                <a:gd name="connsiteX3" fmla="*/ 8153801 w 9924849"/>
                <a:gd name="connsiteY3" fmla="*/ 375386 h 596993"/>
                <a:gd name="connsiteX4" fmla="*/ 9924849 w 9924849"/>
                <a:gd name="connsiteY4" fmla="*/ 0 h 596993"/>
                <a:gd name="connsiteX0" fmla="*/ 0 w 9924849"/>
                <a:gd name="connsiteY0" fmla="*/ 500113 h 611578"/>
                <a:gd name="connsiteX1" fmla="*/ 1883744 w 9924849"/>
                <a:gd name="connsiteY1" fmla="*/ 581126 h 611578"/>
                <a:gd name="connsiteX2" fmla="*/ 5015965 w 9924849"/>
                <a:gd name="connsiteY2" fmla="*/ 596767 h 611578"/>
                <a:gd name="connsiteX3" fmla="*/ 8153801 w 9924849"/>
                <a:gd name="connsiteY3" fmla="*/ 375386 h 611578"/>
                <a:gd name="connsiteX4" fmla="*/ 9924849 w 9924849"/>
                <a:gd name="connsiteY4" fmla="*/ 0 h 611578"/>
                <a:gd name="connsiteX0" fmla="*/ 0 w 9924849"/>
                <a:gd name="connsiteY0" fmla="*/ 500113 h 600927"/>
                <a:gd name="connsiteX1" fmla="*/ 1883744 w 9924849"/>
                <a:gd name="connsiteY1" fmla="*/ 581126 h 600927"/>
                <a:gd name="connsiteX2" fmla="*/ 5015965 w 9924849"/>
                <a:gd name="connsiteY2" fmla="*/ 596767 h 600927"/>
                <a:gd name="connsiteX3" fmla="*/ 8009021 w 9924849"/>
                <a:gd name="connsiteY3" fmla="*/ 520166 h 600927"/>
                <a:gd name="connsiteX4" fmla="*/ 9924849 w 9924849"/>
                <a:gd name="connsiteY4" fmla="*/ 0 h 600927"/>
                <a:gd name="connsiteX0" fmla="*/ 0 w 9879129"/>
                <a:gd name="connsiteY0" fmla="*/ 35293 h 136107"/>
                <a:gd name="connsiteX1" fmla="*/ 1883744 w 9879129"/>
                <a:gd name="connsiteY1" fmla="*/ 116306 h 136107"/>
                <a:gd name="connsiteX2" fmla="*/ 5015965 w 9879129"/>
                <a:gd name="connsiteY2" fmla="*/ 131947 h 136107"/>
                <a:gd name="connsiteX3" fmla="*/ 8009021 w 9879129"/>
                <a:gd name="connsiteY3" fmla="*/ 55346 h 136107"/>
                <a:gd name="connsiteX4" fmla="*/ 9879129 w 9879129"/>
                <a:gd name="connsiteY4" fmla="*/ 0 h 136107"/>
                <a:gd name="connsiteX0" fmla="*/ 0 w 9879129"/>
                <a:gd name="connsiteY0" fmla="*/ 35293 h 136107"/>
                <a:gd name="connsiteX1" fmla="*/ 1883744 w 9879129"/>
                <a:gd name="connsiteY1" fmla="*/ 116306 h 136107"/>
                <a:gd name="connsiteX2" fmla="*/ 5015965 w 9879129"/>
                <a:gd name="connsiteY2" fmla="*/ 131947 h 136107"/>
                <a:gd name="connsiteX3" fmla="*/ 8009021 w 9879129"/>
                <a:gd name="connsiteY3" fmla="*/ 55346 h 136107"/>
                <a:gd name="connsiteX4" fmla="*/ 9879129 w 9879129"/>
                <a:gd name="connsiteY4" fmla="*/ 0 h 136107"/>
                <a:gd name="connsiteX0" fmla="*/ 0 w 9879129"/>
                <a:gd name="connsiteY0" fmla="*/ 35293 h 133376"/>
                <a:gd name="connsiteX1" fmla="*/ 1883744 w 9879129"/>
                <a:gd name="connsiteY1" fmla="*/ 116306 h 133376"/>
                <a:gd name="connsiteX2" fmla="*/ 5015965 w 9879129"/>
                <a:gd name="connsiteY2" fmla="*/ 131947 h 133376"/>
                <a:gd name="connsiteX3" fmla="*/ 8009021 w 9879129"/>
                <a:gd name="connsiteY3" fmla="*/ 93446 h 133376"/>
                <a:gd name="connsiteX4" fmla="*/ 9879129 w 9879129"/>
                <a:gd name="connsiteY4" fmla="*/ 0 h 133376"/>
                <a:gd name="connsiteX0" fmla="*/ 0 w 9879129"/>
                <a:gd name="connsiteY0" fmla="*/ 35293 h 131947"/>
                <a:gd name="connsiteX1" fmla="*/ 1883744 w 9879129"/>
                <a:gd name="connsiteY1" fmla="*/ 70586 h 131947"/>
                <a:gd name="connsiteX2" fmla="*/ 5015965 w 9879129"/>
                <a:gd name="connsiteY2" fmla="*/ 131947 h 131947"/>
                <a:gd name="connsiteX3" fmla="*/ 8009021 w 9879129"/>
                <a:gd name="connsiteY3" fmla="*/ 93446 h 131947"/>
                <a:gd name="connsiteX4" fmla="*/ 9879129 w 9879129"/>
                <a:gd name="connsiteY4" fmla="*/ 0 h 131947"/>
                <a:gd name="connsiteX0" fmla="*/ 0 w 9879129"/>
                <a:gd name="connsiteY0" fmla="*/ 35293 h 131947"/>
                <a:gd name="connsiteX1" fmla="*/ 1883744 w 9879129"/>
                <a:gd name="connsiteY1" fmla="*/ 70586 h 131947"/>
                <a:gd name="connsiteX2" fmla="*/ 5015965 w 9879129"/>
                <a:gd name="connsiteY2" fmla="*/ 131947 h 131947"/>
                <a:gd name="connsiteX3" fmla="*/ 8009021 w 9879129"/>
                <a:gd name="connsiteY3" fmla="*/ 93446 h 131947"/>
                <a:gd name="connsiteX4" fmla="*/ 9879129 w 9879129"/>
                <a:gd name="connsiteY4" fmla="*/ 0 h 131947"/>
                <a:gd name="connsiteX0" fmla="*/ 0 w 9879129"/>
                <a:gd name="connsiteY0" fmla="*/ 35293 h 131947"/>
                <a:gd name="connsiteX1" fmla="*/ 1883744 w 9879129"/>
                <a:gd name="connsiteY1" fmla="*/ 70586 h 131947"/>
                <a:gd name="connsiteX2" fmla="*/ 5015965 w 9879129"/>
                <a:gd name="connsiteY2" fmla="*/ 131947 h 131947"/>
                <a:gd name="connsiteX3" fmla="*/ 8009021 w 9879129"/>
                <a:gd name="connsiteY3" fmla="*/ 93446 h 131947"/>
                <a:gd name="connsiteX4" fmla="*/ 9879129 w 9879129"/>
                <a:gd name="connsiteY4" fmla="*/ 0 h 131947"/>
                <a:gd name="connsiteX0" fmla="*/ 0 w 9879129"/>
                <a:gd name="connsiteY0" fmla="*/ 35293 h 131947"/>
                <a:gd name="connsiteX1" fmla="*/ 1883744 w 9879129"/>
                <a:gd name="connsiteY1" fmla="*/ 70586 h 131947"/>
                <a:gd name="connsiteX2" fmla="*/ 5015965 w 9879129"/>
                <a:gd name="connsiteY2" fmla="*/ 131947 h 131947"/>
                <a:gd name="connsiteX3" fmla="*/ 8009021 w 9879129"/>
                <a:gd name="connsiteY3" fmla="*/ 93446 h 131947"/>
                <a:gd name="connsiteX4" fmla="*/ 9879129 w 9879129"/>
                <a:gd name="connsiteY4" fmla="*/ 0 h 131947"/>
                <a:gd name="connsiteX0" fmla="*/ 0 w 9879129"/>
                <a:gd name="connsiteY0" fmla="*/ 35293 h 132092"/>
                <a:gd name="connsiteX1" fmla="*/ 1883744 w 9879129"/>
                <a:gd name="connsiteY1" fmla="*/ 70586 h 132092"/>
                <a:gd name="connsiteX2" fmla="*/ 5015965 w 9879129"/>
                <a:gd name="connsiteY2" fmla="*/ 131947 h 132092"/>
                <a:gd name="connsiteX3" fmla="*/ 8009021 w 9879129"/>
                <a:gd name="connsiteY3" fmla="*/ 93446 h 132092"/>
                <a:gd name="connsiteX4" fmla="*/ 9879129 w 9879129"/>
                <a:gd name="connsiteY4" fmla="*/ 0 h 132092"/>
                <a:gd name="connsiteX0" fmla="*/ 0 w 9879129"/>
                <a:gd name="connsiteY0" fmla="*/ 35293 h 132001"/>
                <a:gd name="connsiteX1" fmla="*/ 1888480 w 9879129"/>
                <a:gd name="connsiteY1" fmla="*/ 84873 h 132001"/>
                <a:gd name="connsiteX2" fmla="*/ 5015965 w 9879129"/>
                <a:gd name="connsiteY2" fmla="*/ 131947 h 132001"/>
                <a:gd name="connsiteX3" fmla="*/ 8009021 w 9879129"/>
                <a:gd name="connsiteY3" fmla="*/ 93446 h 132001"/>
                <a:gd name="connsiteX4" fmla="*/ 9879129 w 9879129"/>
                <a:gd name="connsiteY4" fmla="*/ 0 h 132001"/>
                <a:gd name="connsiteX0" fmla="*/ 0 w 9871554"/>
                <a:gd name="connsiteY0" fmla="*/ 42913 h 139621"/>
                <a:gd name="connsiteX1" fmla="*/ 1888480 w 9871554"/>
                <a:gd name="connsiteY1" fmla="*/ 92493 h 139621"/>
                <a:gd name="connsiteX2" fmla="*/ 5015965 w 9871554"/>
                <a:gd name="connsiteY2" fmla="*/ 139567 h 139621"/>
                <a:gd name="connsiteX3" fmla="*/ 8009021 w 9871554"/>
                <a:gd name="connsiteY3" fmla="*/ 101066 h 139621"/>
                <a:gd name="connsiteX4" fmla="*/ 9871554 w 9871554"/>
                <a:gd name="connsiteY4" fmla="*/ 0 h 139621"/>
                <a:gd name="connsiteX0" fmla="*/ 0 w 9858927"/>
                <a:gd name="connsiteY0" fmla="*/ 42913 h 139621"/>
                <a:gd name="connsiteX1" fmla="*/ 1875853 w 9858927"/>
                <a:gd name="connsiteY1" fmla="*/ 92493 h 139621"/>
                <a:gd name="connsiteX2" fmla="*/ 5003338 w 9858927"/>
                <a:gd name="connsiteY2" fmla="*/ 139567 h 139621"/>
                <a:gd name="connsiteX3" fmla="*/ 7996394 w 9858927"/>
                <a:gd name="connsiteY3" fmla="*/ 101066 h 139621"/>
                <a:gd name="connsiteX4" fmla="*/ 9858927 w 9858927"/>
                <a:gd name="connsiteY4" fmla="*/ 0 h 139621"/>
                <a:gd name="connsiteX0" fmla="*/ 0 w 9866030"/>
                <a:gd name="connsiteY0" fmla="*/ 42913 h 139621"/>
                <a:gd name="connsiteX1" fmla="*/ 1882956 w 9866030"/>
                <a:gd name="connsiteY1" fmla="*/ 92493 h 139621"/>
                <a:gd name="connsiteX2" fmla="*/ 5010441 w 9866030"/>
                <a:gd name="connsiteY2" fmla="*/ 139567 h 139621"/>
                <a:gd name="connsiteX3" fmla="*/ 8003497 w 9866030"/>
                <a:gd name="connsiteY3" fmla="*/ 101066 h 139621"/>
                <a:gd name="connsiteX4" fmla="*/ 9866030 w 9866030"/>
                <a:gd name="connsiteY4" fmla="*/ 0 h 139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6030" h="139621">
                  <a:moveTo>
                    <a:pt x="0" y="42913"/>
                  </a:moveTo>
                  <a:cubicBezTo>
                    <a:pt x="563880" y="79810"/>
                    <a:pt x="1047883" y="76384"/>
                    <a:pt x="1882956" y="92493"/>
                  </a:cubicBezTo>
                  <a:lnTo>
                    <a:pt x="5010441" y="139567"/>
                  </a:lnTo>
                  <a:cubicBezTo>
                    <a:pt x="6030531" y="140996"/>
                    <a:pt x="7005812" y="113900"/>
                    <a:pt x="8003497" y="101066"/>
                  </a:cubicBezTo>
                  <a:cubicBezTo>
                    <a:pt x="8814024" y="79075"/>
                    <a:pt x="9359099" y="31282"/>
                    <a:pt x="9866030" y="0"/>
                  </a:cubicBezTo>
                </a:path>
              </a:pathLst>
            </a:custGeom>
            <a:noFill/>
            <a:ln w="1079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cs typeface="Arial" charset="0"/>
              </a:endParaRPr>
            </a:p>
          </p:txBody>
        </p:sp>
      </p:grpSp>
    </p:spTree>
    <p:extLst>
      <p:ext uri="{BB962C8B-B14F-4D97-AF65-F5344CB8AC3E}">
        <p14:creationId xmlns:p14="http://schemas.microsoft.com/office/powerpoint/2010/main" val="2456506153"/>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42893" y="2617167"/>
            <a:ext cx="4424711" cy="523220"/>
          </a:xfrm>
        </p:spPr>
        <p:txBody>
          <a:bodyPr/>
          <a:lstStyle>
            <a:lvl1pPr marL="0" indent="0" algn="l">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a:p>
        </p:txBody>
      </p:sp>
      <p:sp>
        <p:nvSpPr>
          <p:cNvPr id="17" name="Rechteck 16"/>
          <p:cNvSpPr/>
          <p:nvPr/>
        </p:nvSpPr>
        <p:spPr>
          <a:xfrm>
            <a:off x="-8792" y="6581776"/>
            <a:ext cx="9152792" cy="276225"/>
          </a:xfrm>
          <a:prstGeom prst="rect">
            <a:avLst/>
          </a:prstGeom>
          <a:solidFill>
            <a:srgbClr val="BFBFB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sz="1400">
              <a:solidFill>
                <a:schemeClr val="tx2"/>
              </a:solidFill>
            </a:endParaRPr>
          </a:p>
        </p:txBody>
      </p:sp>
      <p:pic>
        <p:nvPicPr>
          <p:cNvPr id="18" name="Picture 92"/>
          <p:cNvPicPr>
            <a:picLocks noChangeAspect="1" noChangeArrowheads="1"/>
          </p:cNvPicPr>
          <p:nvPr/>
        </p:nvPicPr>
        <p:blipFill>
          <a:blip r:embed="rId2" cstate="print">
            <a:extLst>
              <a:ext uri="{28A0092B-C50C-407E-A947-70E740481C1C}">
                <a14:useLocalDpi xmlns:a14="http://schemas.microsoft.com/office/drawing/2010/main" val="0"/>
              </a:ext>
            </a:extLst>
          </a:blip>
          <a:srcRect l="19418" t="54170" r="68147" b="35352"/>
          <a:stretch>
            <a:fillRect/>
          </a:stretch>
        </p:blipFill>
        <p:spPr bwMode="auto">
          <a:xfrm>
            <a:off x="266701" y="6581776"/>
            <a:ext cx="378069"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8"/>
          <p:cNvSpPr txBox="1">
            <a:spLocks noChangeArrowheads="1"/>
          </p:cNvSpPr>
          <p:nvPr/>
        </p:nvSpPr>
        <p:spPr bwMode="auto">
          <a:xfrm>
            <a:off x="753208" y="6668555"/>
            <a:ext cx="955390" cy="116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4C536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spAutoFit/>
          </a:bodyPr>
          <a:lstStyle/>
          <a:p>
            <a:pPr algn="l">
              <a:lnSpc>
                <a:spcPct val="95000"/>
              </a:lnSpc>
            </a:pPr>
            <a:r>
              <a:rPr lang="de-DE" sz="800" dirty="0">
                <a:solidFill>
                  <a:srgbClr val="000000"/>
                </a:solidFill>
              </a:rPr>
              <a:t>Knorr-Bremse Group</a:t>
            </a:r>
          </a:p>
        </p:txBody>
      </p:sp>
      <p:pic>
        <p:nvPicPr>
          <p:cNvPr id="23" name="Picture 5" descr="\\xp-rechner\LACIE (L)\Selbständigkeit 2007\KB-Media\KB_Logo_right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6234" y="179948"/>
            <a:ext cx="1900800" cy="363458"/>
          </a:xfrm>
          <a:prstGeom prst="rect">
            <a:avLst/>
          </a:prstGeom>
          <a:noFill/>
          <a:extLst>
            <a:ext uri="{909E8E84-426E-40DD-AFC4-6F175D3DCCD1}">
              <a14:hiddenFill xmlns:a14="http://schemas.microsoft.com/office/drawing/2010/main">
                <a:solidFill>
                  <a:srgbClr val="FFFFFF"/>
                </a:solidFill>
              </a14:hiddenFill>
            </a:ext>
          </a:extLst>
        </p:spPr>
      </p:pic>
      <p:sp>
        <p:nvSpPr>
          <p:cNvPr id="25" name="Titel 24"/>
          <p:cNvSpPr>
            <a:spLocks noGrp="1"/>
          </p:cNvSpPr>
          <p:nvPr>
            <p:ph type="title"/>
          </p:nvPr>
        </p:nvSpPr>
        <p:spPr/>
        <p:txBody>
          <a:bodyPr/>
          <a:lstStyle/>
          <a:p>
            <a:r>
              <a:rPr lang="it-IT"/>
              <a:t>Fare clic per modificare lo stile del titolo</a:t>
            </a:r>
            <a:endParaRPr lang="en-US"/>
          </a:p>
        </p:txBody>
      </p:sp>
    </p:spTree>
    <p:extLst>
      <p:ext uri="{BB962C8B-B14F-4D97-AF65-F5344CB8AC3E}">
        <p14:creationId xmlns:p14="http://schemas.microsoft.com/office/powerpoint/2010/main" val="2825612972"/>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6"/>
          <p:cNvSpPr>
            <a:spLocks noGrp="1" noChangeArrowheads="1"/>
          </p:cNvSpPr>
          <p:nvPr>
            <p:ph type="sldNum" sz="quarter" idx="10"/>
          </p:nvPr>
        </p:nvSpPr>
        <p:spPr>
          <a:xfrm>
            <a:off x="8862365" y="6664943"/>
            <a:ext cx="277240" cy="123111"/>
          </a:xfrm>
          <a:ln/>
        </p:spPr>
        <p:txBody>
          <a:bodyPr/>
          <a:lstStyle>
            <a:lvl1pPr>
              <a:defRPr/>
            </a:lvl1pPr>
          </a:lstStyle>
          <a:p>
            <a:pPr>
              <a:defRPr/>
            </a:pPr>
            <a:r>
              <a:rPr lang="de-DE"/>
              <a:t>│</a:t>
            </a:r>
            <a:fld id="{5EC23640-DF7E-48C2-AACF-18C557703562}" type="slidenum">
              <a:rPr lang="de-DE"/>
              <a:pPr>
                <a:defRPr/>
              </a:pPr>
              <a:t>‹#›</a:t>
            </a:fld>
            <a:endParaRPr lang="de-DE"/>
          </a:p>
        </p:txBody>
      </p:sp>
    </p:spTree>
    <p:extLst>
      <p:ext uri="{BB962C8B-B14F-4D97-AF65-F5344CB8AC3E}">
        <p14:creationId xmlns:p14="http://schemas.microsoft.com/office/powerpoint/2010/main" val="1253005072"/>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numero diapositiva 1"/>
          <p:cNvSpPr>
            <a:spLocks noGrp="1"/>
          </p:cNvSpPr>
          <p:nvPr>
            <p:ph type="sldNum" sz="quarter" idx="10"/>
          </p:nvPr>
        </p:nvSpPr>
        <p:spPr>
          <a:xfrm>
            <a:off x="8692662" y="6673413"/>
            <a:ext cx="339969" cy="123111"/>
          </a:xfrm>
        </p:spPr>
        <p:txBody>
          <a:bodyPr/>
          <a:lstStyle>
            <a:lvl1pPr>
              <a:defRPr smtClean="0"/>
            </a:lvl1pPr>
          </a:lstStyle>
          <a:p>
            <a:pPr>
              <a:defRPr/>
            </a:pPr>
            <a:r>
              <a:rPr lang="de-DE"/>
              <a:t>│</a:t>
            </a:r>
            <a:fld id="{BD90C63F-3B41-4853-AA00-9A8DF1BBE762}" type="slidenum">
              <a:rPr lang="de-DE"/>
              <a:pPr>
                <a:defRPr/>
              </a:pPr>
              <a:t>‹#›</a:t>
            </a:fld>
            <a:endParaRPr lang="de-DE"/>
          </a:p>
        </p:txBody>
      </p:sp>
    </p:spTree>
    <p:extLst>
      <p:ext uri="{BB962C8B-B14F-4D97-AF65-F5344CB8AC3E}">
        <p14:creationId xmlns:p14="http://schemas.microsoft.com/office/powerpoint/2010/main" val="3876700194"/>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dia ge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568220" y="1316470"/>
            <a:ext cx="8005867" cy="1092901"/>
          </a:xfrm>
        </p:spPr>
        <p:txBody>
          <a:bodyPr lIns="0" tIns="0" rIns="0" bIns="0" anchor="t" anchorCtr="0">
            <a:noAutofit/>
          </a:bodyPr>
          <a:lstStyle>
            <a:lvl1pPr algn="l">
              <a:lnSpc>
                <a:spcPts val="3900"/>
              </a:lnSpc>
              <a:defRPr sz="3600" b="1" baseline="0">
                <a:solidFill>
                  <a:schemeClr val="accent1"/>
                </a:solidFill>
              </a:defRPr>
            </a:lvl1pPr>
          </a:lstStyle>
          <a:p>
            <a:endParaRPr lang="nl-NL" dirty="0"/>
          </a:p>
        </p:txBody>
      </p:sp>
      <p:sp>
        <p:nvSpPr>
          <p:cNvPr id="3" name="Ondertitel 2"/>
          <p:cNvSpPr>
            <a:spLocks noGrp="1"/>
          </p:cNvSpPr>
          <p:nvPr>
            <p:ph type="subTitle" idx="1"/>
          </p:nvPr>
        </p:nvSpPr>
        <p:spPr>
          <a:xfrm>
            <a:off x="569454" y="2778164"/>
            <a:ext cx="8003271" cy="718073"/>
          </a:xfrm>
        </p:spPr>
        <p:txBody>
          <a:bodyPr lIns="0" tIns="0" rIns="0" bIns="0" anchor="b" anchorCtr="0">
            <a:noAutofit/>
          </a:bodyPr>
          <a:lstStyle>
            <a:lvl1pPr marL="0" indent="0" algn="l">
              <a:lnSpc>
                <a:spcPts val="2500"/>
              </a:lnSpc>
              <a:spcBef>
                <a:spcPts val="0"/>
              </a:spcBef>
              <a:buNone/>
              <a:defRPr sz="2200" b="1"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nl-NL" dirty="0"/>
          </a:p>
        </p:txBody>
      </p:sp>
      <p:sp>
        <p:nvSpPr>
          <p:cNvPr id="13" name="spreker"/>
          <p:cNvSpPr txBox="1"/>
          <p:nvPr/>
        </p:nvSpPr>
        <p:spPr>
          <a:xfrm>
            <a:off x="568307" y="5143500"/>
            <a:ext cx="5160977" cy="697510"/>
          </a:xfrm>
          <a:prstGeom prst="rect">
            <a:avLst/>
          </a:prstGeom>
          <a:noFill/>
        </p:spPr>
        <p:txBody>
          <a:bodyPr wrap="square" lIns="0" tIns="0" rIns="0" bIns="0" rtlCol="0" anchor="b" anchorCtr="0">
            <a:noAutofit/>
          </a:bodyPr>
          <a:lstStyle/>
          <a:p>
            <a:pPr>
              <a:lnSpc>
                <a:spcPts val="1600"/>
              </a:lnSpc>
            </a:pPr>
            <a:r>
              <a:rPr lang="nl-NL" sz="1400" b="1">
                <a:solidFill>
                  <a:srgbClr val="003082"/>
                </a:solidFill>
              </a:rPr>
              <a:t>Ben Winters</a:t>
            </a:r>
            <a:endParaRPr lang="nl-NL" sz="1400" b="1" dirty="0">
              <a:solidFill>
                <a:srgbClr val="003082"/>
              </a:solidFill>
            </a:endParaRPr>
          </a:p>
        </p:txBody>
      </p:sp>
      <p:sp>
        <p:nvSpPr>
          <p:cNvPr id="19" name="rubriceringvoor"/>
          <p:cNvSpPr txBox="1"/>
          <p:nvPr/>
        </p:nvSpPr>
        <p:spPr>
          <a:xfrm>
            <a:off x="2849563" y="133122"/>
            <a:ext cx="5724525" cy="246221"/>
          </a:xfrm>
          <a:prstGeom prst="rect">
            <a:avLst/>
          </a:prstGeom>
          <a:noFill/>
        </p:spPr>
        <p:txBody>
          <a:bodyPr wrap="square" lIns="0" tIns="0" rIns="0" bIns="0" rtlCol="0" anchor="ctr" anchorCtr="0">
            <a:spAutoFit/>
          </a:bodyPr>
          <a:lstStyle/>
          <a:p>
            <a:pPr algn="r"/>
            <a:endParaRPr lang="nl-NL" sz="1600" b="1" cap="all" dirty="0">
              <a:solidFill>
                <a:srgbClr val="D0D9DB"/>
              </a:solidFill>
            </a:endParaRPr>
          </a:p>
        </p:txBody>
      </p:sp>
      <p:sp>
        <p:nvSpPr>
          <p:cNvPr id="6" name="Tijdelijke aanduiding voor voettekst 5"/>
          <p:cNvSpPr>
            <a:spLocks noGrp="1"/>
          </p:cNvSpPr>
          <p:nvPr>
            <p:ph type="ftr" sz="quarter" idx="10"/>
          </p:nvPr>
        </p:nvSpPr>
        <p:spPr>
          <a:xfrm>
            <a:off x="-1416328" y="7476450"/>
            <a:ext cx="537269" cy="206375"/>
          </a:xfrm>
        </p:spPr>
        <p:txBody>
          <a:bodyPr/>
          <a:lstStyle>
            <a:lvl1pPr>
              <a:defRPr sz="200"/>
            </a:lvl1pPr>
          </a:lstStyle>
          <a:p>
            <a:r>
              <a:rPr lang="nl-NL">
                <a:solidFill>
                  <a:srgbClr val="003082"/>
                </a:solidFill>
              </a:rPr>
              <a:t>Speed dating EMS suppliers</a:t>
            </a:r>
            <a:endParaRPr lang="nl-NL" dirty="0">
              <a:solidFill>
                <a:srgbClr val="003082"/>
              </a:solidFill>
            </a:endParaRPr>
          </a:p>
        </p:txBody>
      </p:sp>
      <p:sp>
        <p:nvSpPr>
          <p:cNvPr id="7" name="Tijdelijke aanduiding voor dianummer 6"/>
          <p:cNvSpPr>
            <a:spLocks noGrp="1"/>
          </p:cNvSpPr>
          <p:nvPr>
            <p:ph type="sldNum" sz="quarter" idx="11"/>
          </p:nvPr>
        </p:nvSpPr>
        <p:spPr>
          <a:xfrm>
            <a:off x="-1416328" y="7206298"/>
            <a:ext cx="537269" cy="205200"/>
          </a:xfrm>
        </p:spPr>
        <p:txBody>
          <a:bodyPr/>
          <a:lstStyle>
            <a:lvl1pPr>
              <a:defRPr sz="200"/>
            </a:lvl1pPr>
          </a:lstStyle>
          <a:p>
            <a:fld id="{8FC039F0-3688-4D6E-8627-099442050809}" type="slidenum">
              <a:rPr lang="nl-NL" smtClean="0">
                <a:solidFill>
                  <a:srgbClr val="003082"/>
                </a:solidFill>
              </a:rPr>
              <a:pPr/>
              <a:t>‹#›</a:t>
            </a:fld>
            <a:endParaRPr lang="nl-NL" dirty="0">
              <a:solidFill>
                <a:srgbClr val="003082"/>
              </a:solidFill>
            </a:endParaRPr>
          </a:p>
        </p:txBody>
      </p:sp>
      <p:sp>
        <p:nvSpPr>
          <p:cNvPr id="11" name="Tijdelijke aanduiding voor datum 13"/>
          <p:cNvSpPr>
            <a:spLocks noGrp="1"/>
          </p:cNvSpPr>
          <p:nvPr>
            <p:ph type="dt" sz="half" idx="12"/>
          </p:nvPr>
        </p:nvSpPr>
        <p:spPr>
          <a:xfrm>
            <a:off x="569106" y="5834660"/>
            <a:ext cx="5145893" cy="218481"/>
          </a:xfrm>
          <a:prstGeom prst="rect">
            <a:avLst/>
          </a:prstGeom>
        </p:spPr>
        <p:txBody>
          <a:bodyPr lIns="0" tIns="0" rIns="0" bIns="0" anchor="t" anchorCtr="0"/>
          <a:lstStyle>
            <a:lvl1pPr>
              <a:lnSpc>
                <a:spcPts val="1600"/>
              </a:lnSpc>
              <a:defRPr sz="1400">
                <a:solidFill>
                  <a:schemeClr val="accent1"/>
                </a:solidFill>
              </a:defRPr>
            </a:lvl1pPr>
          </a:lstStyle>
          <a:p>
            <a:r>
              <a:rPr lang="nl-NL">
                <a:solidFill>
                  <a:srgbClr val="003082"/>
                </a:solidFill>
              </a:rPr>
              <a:t>13 juni 2019</a:t>
            </a:r>
            <a:endParaRPr lang="nl-NL" dirty="0">
              <a:solidFill>
                <a:srgbClr val="003082"/>
              </a:solidFill>
            </a:endParaRPr>
          </a:p>
        </p:txBody>
      </p:sp>
    </p:spTree>
    <p:extLst>
      <p:ext uri="{BB962C8B-B14F-4D97-AF65-F5344CB8AC3E}">
        <p14:creationId xmlns:p14="http://schemas.microsoft.com/office/powerpoint/2010/main" val="1751474023"/>
      </p:ext>
    </p:extLst>
  </p:cSld>
  <p:clrMapOvr>
    <a:masterClrMapping/>
  </p:clrMapOvr>
  <p:hf sldNum="0" hdr="0" ftr="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572133" y="546240"/>
            <a:ext cx="8002288" cy="865673"/>
          </a:xfrm>
        </p:spPr>
        <p:txBody>
          <a:bodyPr/>
          <a:lstStyle/>
          <a:p>
            <a:endParaRPr lang="nl-NL" dirty="0"/>
          </a:p>
        </p:txBody>
      </p:sp>
      <p:sp>
        <p:nvSpPr>
          <p:cNvPr id="3" name="Tijdelijke aanduiding voor inhoud 2"/>
          <p:cNvSpPr>
            <a:spLocks noGrp="1"/>
          </p:cNvSpPr>
          <p:nvPr>
            <p:ph idx="1"/>
          </p:nvPr>
        </p:nvSpPr>
        <p:spPr>
          <a:xfrm>
            <a:off x="568958" y="1647028"/>
            <a:ext cx="7999468" cy="4393408"/>
          </a:xfrm>
        </p:spPr>
        <p:txBody>
          <a:bodyPr/>
          <a:lstStyle/>
          <a:p>
            <a:pPr lvl="0"/>
            <a:endParaRPr lang="nl-NL" dirty="0"/>
          </a:p>
        </p:txBody>
      </p:sp>
      <p:sp>
        <p:nvSpPr>
          <p:cNvPr id="5" name="Tijdelijke aanduiding voor voettekst 4"/>
          <p:cNvSpPr>
            <a:spLocks noGrp="1"/>
          </p:cNvSpPr>
          <p:nvPr>
            <p:ph type="ftr" sz="quarter" idx="11"/>
          </p:nvPr>
        </p:nvSpPr>
        <p:spPr/>
        <p:txBody>
          <a:bodyPr/>
          <a:lstStyle/>
          <a:p>
            <a:r>
              <a:rPr lang="nl-NL">
                <a:solidFill>
                  <a:srgbClr val="003082"/>
                </a:solidFill>
              </a:rPr>
              <a:t>Speed dating EMS suppliers</a:t>
            </a:r>
            <a:endParaRPr lang="nl-NL" dirty="0">
              <a:solidFill>
                <a:srgbClr val="003082"/>
              </a:solidFill>
            </a:endParaRPr>
          </a:p>
        </p:txBody>
      </p:sp>
      <p:sp>
        <p:nvSpPr>
          <p:cNvPr id="4" name="Tijdelijke aanduiding voor dianummer 3"/>
          <p:cNvSpPr>
            <a:spLocks noGrp="1"/>
          </p:cNvSpPr>
          <p:nvPr>
            <p:ph type="sldNum" sz="quarter" idx="12"/>
          </p:nvPr>
        </p:nvSpPr>
        <p:spPr/>
        <p:txBody>
          <a:bodyPr/>
          <a:lstStyle/>
          <a:p>
            <a:fld id="{8FC039F0-3688-4D6E-8627-099442050809}" type="slidenum">
              <a:rPr lang="nl-NL" smtClean="0">
                <a:solidFill>
                  <a:srgbClr val="003082"/>
                </a:solidFill>
              </a:rPr>
              <a:pPr/>
              <a:t>‹#›</a:t>
            </a:fld>
            <a:endParaRPr lang="nl-NL" dirty="0">
              <a:solidFill>
                <a:srgbClr val="003082"/>
              </a:solidFill>
            </a:endParaRPr>
          </a:p>
        </p:txBody>
      </p:sp>
    </p:spTree>
    <p:extLst>
      <p:ext uri="{BB962C8B-B14F-4D97-AF65-F5344CB8AC3E}">
        <p14:creationId xmlns:p14="http://schemas.microsoft.com/office/powerpoint/2010/main" val="8803461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569019" y="542356"/>
            <a:ext cx="8007344" cy="865673"/>
          </a:xfrm>
        </p:spPr>
        <p:txBody>
          <a:bodyPr/>
          <a:lstStyle>
            <a:lvl1pPr>
              <a:defRPr>
                <a:solidFill>
                  <a:schemeClr val="accent1"/>
                </a:solidFill>
              </a:defRPr>
            </a:lvl1pPr>
          </a:lstStyle>
          <a:p>
            <a:r>
              <a:rPr lang="nl-NL"/>
              <a:t>Klik om de stijl te bewerken</a:t>
            </a:r>
            <a:endParaRPr lang="nl-NL" dirty="0"/>
          </a:p>
        </p:txBody>
      </p:sp>
      <p:sp>
        <p:nvSpPr>
          <p:cNvPr id="3" name="Tijdelijke aanduiding voor inhoud 2"/>
          <p:cNvSpPr>
            <a:spLocks noGrp="1"/>
          </p:cNvSpPr>
          <p:nvPr>
            <p:ph sz="half" idx="1"/>
          </p:nvPr>
        </p:nvSpPr>
        <p:spPr>
          <a:xfrm>
            <a:off x="568313" y="1641995"/>
            <a:ext cx="3717937" cy="4441003"/>
          </a:xfrm>
        </p:spPr>
        <p:txBody>
          <a:bodyPr/>
          <a:lstStyle>
            <a:lvl1pPr marL="288000" marR="0" indent="-288000" algn="l" defTabSz="914400" rtl="0" eaLnBrk="1" fontAlgn="auto" latinLnBrk="0" hangingPunct="1">
              <a:lnSpc>
                <a:spcPts val="2400"/>
              </a:lnSpc>
              <a:spcBef>
                <a:spcPts val="600"/>
              </a:spcBef>
              <a:spcAft>
                <a:spcPts val="0"/>
              </a:spcAft>
              <a:buClr>
                <a:srgbClr val="FFCC33"/>
              </a:buClr>
              <a:buSzPct val="80000"/>
              <a:buFontTx/>
              <a:buChar char="■"/>
              <a:tabLst/>
              <a:defRPr sz="2000" baseline="0">
                <a:latin typeface="+mj-lt"/>
              </a:defRPr>
            </a:lvl1pPr>
            <a:lvl2pPr marL="576000" marR="0" indent="-288000" algn="l" defTabSz="914400" rtl="0" eaLnBrk="1" fontAlgn="auto" latinLnBrk="0" hangingPunct="1">
              <a:lnSpc>
                <a:spcPts val="2400"/>
              </a:lnSpc>
              <a:spcBef>
                <a:spcPts val="600"/>
              </a:spcBef>
              <a:spcAft>
                <a:spcPts val="0"/>
              </a:spcAft>
              <a:buClrTx/>
              <a:buSzTx/>
              <a:buFont typeface="Arial" panose="020B0604020202020204" pitchFamily="34" charset="0"/>
              <a:buChar char="•"/>
              <a:tabLst/>
              <a:defRPr sz="2000" baseline="0">
                <a:latin typeface="NS Sans" panose="02000400000000000000" pitchFamily="2" charset="0"/>
              </a:defRPr>
            </a:lvl2pPr>
            <a:lvl3pPr marL="720000" marR="0" indent="-144000" algn="l" defTabSz="914400" rtl="0" eaLnBrk="1" fontAlgn="auto" latinLnBrk="0" hangingPunct="1">
              <a:lnSpc>
                <a:spcPts val="2200"/>
              </a:lnSpc>
              <a:spcBef>
                <a:spcPts val="800"/>
              </a:spcBef>
              <a:spcAft>
                <a:spcPts val="0"/>
              </a:spcAft>
              <a:buClr>
                <a:schemeClr val="accent1"/>
              </a:buClr>
              <a:buSzTx/>
              <a:buFont typeface="NS Sans" panose="02000400000000000000" pitchFamily="2" charset="0"/>
              <a:buChar char="-"/>
              <a:tabLst/>
              <a:defRPr sz="1800">
                <a:latin typeface="NS Sans" panose="02000400000000000000" pitchFamily="2" charset="0"/>
              </a:defRPr>
            </a:lvl3pPr>
            <a:lvl4pPr marL="720000" marR="0" indent="-144000" algn="l" defTabSz="914400" rtl="0" eaLnBrk="1" fontAlgn="auto" latinLnBrk="0" hangingPunct="1">
              <a:lnSpc>
                <a:spcPts val="2200"/>
              </a:lnSpc>
              <a:spcBef>
                <a:spcPts val="800"/>
              </a:spcBef>
              <a:spcAft>
                <a:spcPts val="0"/>
              </a:spcAft>
              <a:buClr>
                <a:schemeClr val="accent1"/>
              </a:buClr>
              <a:buSzTx/>
              <a:buFont typeface="NS Sans" panose="02000400000000000000" pitchFamily="2" charset="0"/>
              <a:buChar char="-"/>
              <a:tabLst/>
              <a:defRPr sz="1800">
                <a:latin typeface="NS Sans" panose="02000400000000000000" pitchFamily="2" charset="0"/>
              </a:defRPr>
            </a:lvl4pPr>
            <a:lvl5pPr marL="720000" marR="0" indent="-144000" algn="l" defTabSz="914400" rtl="0" eaLnBrk="1" fontAlgn="auto" latinLnBrk="0" hangingPunct="1">
              <a:lnSpc>
                <a:spcPts val="2200"/>
              </a:lnSpc>
              <a:spcBef>
                <a:spcPts val="800"/>
              </a:spcBef>
              <a:spcAft>
                <a:spcPts val="0"/>
              </a:spcAft>
              <a:buClr>
                <a:schemeClr val="accent1"/>
              </a:buClr>
              <a:buSzTx/>
              <a:buFont typeface="NS Sans" panose="02000400000000000000" pitchFamily="2" charset="0"/>
              <a:buChar char="-"/>
              <a:tabLst/>
              <a:defRPr sz="1800">
                <a:latin typeface="NS Sans" panose="02000400000000000000" pitchFamily="2" charset="0"/>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4571998" y="1644381"/>
            <a:ext cx="4002090" cy="4441003"/>
          </a:xfrm>
        </p:spPr>
        <p:txBody>
          <a:bodyPr/>
          <a:lstStyle>
            <a:lvl1pPr marL="288000" marR="0" indent="-288000" algn="l" defTabSz="914400" rtl="0" eaLnBrk="1" fontAlgn="auto" latinLnBrk="0" hangingPunct="1">
              <a:lnSpc>
                <a:spcPts val="2400"/>
              </a:lnSpc>
              <a:spcBef>
                <a:spcPts val="600"/>
              </a:spcBef>
              <a:spcAft>
                <a:spcPts val="0"/>
              </a:spcAft>
              <a:buClr>
                <a:srgbClr val="FFCC33"/>
              </a:buClr>
              <a:buSzPct val="80000"/>
              <a:buFontTx/>
              <a:buChar char="■"/>
              <a:tabLst/>
              <a:defRPr sz="2000" baseline="0">
                <a:latin typeface="+mj-lt"/>
              </a:defRPr>
            </a:lvl1pPr>
            <a:lvl2pPr marL="576000" marR="0" indent="-288000" algn="l" defTabSz="914400" rtl="0" eaLnBrk="1" fontAlgn="auto" latinLnBrk="0" hangingPunct="1">
              <a:lnSpc>
                <a:spcPts val="2400"/>
              </a:lnSpc>
              <a:spcBef>
                <a:spcPts val="600"/>
              </a:spcBef>
              <a:spcAft>
                <a:spcPts val="0"/>
              </a:spcAft>
              <a:buClrTx/>
              <a:buSzTx/>
              <a:buFont typeface="Arial" panose="020B0604020202020204" pitchFamily="34" charset="0"/>
              <a:buChar char="•"/>
              <a:tabLst/>
              <a:defRPr sz="2000" baseline="0">
                <a:latin typeface="+mj-lt"/>
              </a:defRPr>
            </a:lvl2pPr>
            <a:lvl3pPr marL="720000" marR="0" indent="-144000" algn="l" defTabSz="914400" rtl="0" eaLnBrk="1" fontAlgn="auto" latinLnBrk="0" hangingPunct="1">
              <a:lnSpc>
                <a:spcPts val="2200"/>
              </a:lnSpc>
              <a:spcBef>
                <a:spcPts val="800"/>
              </a:spcBef>
              <a:spcAft>
                <a:spcPts val="0"/>
              </a:spcAft>
              <a:buClr>
                <a:schemeClr val="accent1"/>
              </a:buClr>
              <a:buSzTx/>
              <a:buFont typeface="NS Sans" panose="02000400000000000000" pitchFamily="2" charset="0"/>
              <a:buChar char="-"/>
              <a:tabLst/>
              <a:defRPr sz="1800">
                <a:latin typeface="+mj-lt"/>
              </a:defRPr>
            </a:lvl3pPr>
            <a:lvl4pPr marL="720000" marR="0" indent="-144000" algn="l" defTabSz="914400" rtl="0" eaLnBrk="1" fontAlgn="auto" latinLnBrk="0" hangingPunct="1">
              <a:lnSpc>
                <a:spcPts val="2200"/>
              </a:lnSpc>
              <a:spcBef>
                <a:spcPts val="800"/>
              </a:spcBef>
              <a:spcAft>
                <a:spcPts val="0"/>
              </a:spcAft>
              <a:buClr>
                <a:schemeClr val="accent1"/>
              </a:buClr>
              <a:buSzTx/>
              <a:buFont typeface="NS Sans" panose="02000400000000000000" pitchFamily="2" charset="0"/>
              <a:buChar char="-"/>
              <a:tabLst/>
              <a:defRPr sz="1800">
                <a:latin typeface="+mj-lt"/>
              </a:defRPr>
            </a:lvl4pPr>
            <a:lvl5pPr marL="720000" marR="0" indent="-144000" algn="l" defTabSz="914400" rtl="0" eaLnBrk="1" fontAlgn="auto" latinLnBrk="0" hangingPunct="1">
              <a:lnSpc>
                <a:spcPts val="2200"/>
              </a:lnSpc>
              <a:spcBef>
                <a:spcPts val="800"/>
              </a:spcBef>
              <a:spcAft>
                <a:spcPts val="0"/>
              </a:spcAft>
              <a:buClr>
                <a:schemeClr val="accent1"/>
              </a:buClr>
              <a:buSzTx/>
              <a:buFont typeface="NS Sans" panose="02000400000000000000" pitchFamily="2" charset="0"/>
              <a:buChar char="-"/>
              <a:tabLst/>
              <a:defRPr sz="1800">
                <a:latin typeface="+mj-lt"/>
              </a:defRPr>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11"/>
          </p:nvPr>
        </p:nvSpPr>
        <p:spPr/>
        <p:txBody>
          <a:bodyPr/>
          <a:lstStyle/>
          <a:p>
            <a:r>
              <a:rPr lang="nl-NL">
                <a:solidFill>
                  <a:srgbClr val="003082"/>
                </a:solidFill>
              </a:rPr>
              <a:t>Speed dating EMS suppliers</a:t>
            </a:r>
          </a:p>
        </p:txBody>
      </p:sp>
      <p:sp>
        <p:nvSpPr>
          <p:cNvPr id="5" name="Tijdelijke aanduiding voor dianummer 4"/>
          <p:cNvSpPr>
            <a:spLocks noGrp="1"/>
          </p:cNvSpPr>
          <p:nvPr>
            <p:ph type="sldNum" sz="quarter" idx="12"/>
          </p:nvPr>
        </p:nvSpPr>
        <p:spPr/>
        <p:txBody>
          <a:bodyPr/>
          <a:lstStyle/>
          <a:p>
            <a:fld id="{8FC039F0-3688-4D6E-8627-099442050809}" type="slidenum">
              <a:rPr lang="nl-NL" smtClean="0">
                <a:solidFill>
                  <a:srgbClr val="003082"/>
                </a:solidFill>
              </a:rPr>
              <a:pPr/>
              <a:t>‹#›</a:t>
            </a:fld>
            <a:endParaRPr lang="nl-NL" dirty="0">
              <a:solidFill>
                <a:srgbClr val="003082"/>
              </a:solidFill>
            </a:endParaRPr>
          </a:p>
        </p:txBody>
      </p:sp>
    </p:spTree>
    <p:extLst>
      <p:ext uri="{BB962C8B-B14F-4D97-AF65-F5344CB8AC3E}">
        <p14:creationId xmlns:p14="http://schemas.microsoft.com/office/powerpoint/2010/main" val="25295520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Inhoud met kader links">
    <p:spTree>
      <p:nvGrpSpPr>
        <p:cNvPr id="1" name=""/>
        <p:cNvGrpSpPr/>
        <p:nvPr/>
      </p:nvGrpSpPr>
      <p:grpSpPr>
        <a:xfrm>
          <a:off x="0" y="0"/>
          <a:ext cx="0" cy="0"/>
          <a:chOff x="0" y="0"/>
          <a:chExt cx="0" cy="0"/>
        </a:xfrm>
      </p:grpSpPr>
      <p:sp>
        <p:nvSpPr>
          <p:cNvPr id="2" name="Titel 1"/>
          <p:cNvSpPr>
            <a:spLocks noGrp="1"/>
          </p:cNvSpPr>
          <p:nvPr>
            <p:ph type="title"/>
          </p:nvPr>
        </p:nvSpPr>
        <p:spPr>
          <a:xfrm>
            <a:off x="569106" y="545542"/>
            <a:ext cx="8006093" cy="867600"/>
          </a:xfrm>
        </p:spPr>
        <p:txBody>
          <a:bodyPr anchor="t" anchorCtr="0">
            <a:normAutofit/>
          </a:bodyPr>
          <a:lstStyle>
            <a:lvl1pPr algn="l">
              <a:defRPr sz="2800" b="0"/>
            </a:lvl1pPr>
          </a:lstStyle>
          <a:p>
            <a:r>
              <a:rPr kumimoji="0" lang="nl-NL" sz="2800" b="0" i="0" u="none" strike="noStrike" kern="1200" cap="none" spc="0" normalizeH="0" baseline="0" noProof="0" dirty="0">
                <a:ln>
                  <a:noFill/>
                </a:ln>
                <a:solidFill>
                  <a:srgbClr val="000066"/>
                </a:solidFill>
                <a:effectLst/>
                <a:uLnTx/>
                <a:uFillTx/>
                <a:latin typeface="+mj-lt"/>
              </a:rPr>
              <a:t>Klik om de stijl te bewerken</a:t>
            </a:r>
            <a:endParaRPr lang="nl-NL" dirty="0"/>
          </a:p>
        </p:txBody>
      </p:sp>
      <p:sp>
        <p:nvSpPr>
          <p:cNvPr id="3" name="Tijdelijke aanduiding voor inhoud 2"/>
          <p:cNvSpPr>
            <a:spLocks noGrp="1"/>
          </p:cNvSpPr>
          <p:nvPr>
            <p:ph idx="1"/>
          </p:nvPr>
        </p:nvSpPr>
        <p:spPr>
          <a:xfrm>
            <a:off x="4572000" y="1646762"/>
            <a:ext cx="4002088" cy="4441003"/>
          </a:xfrm>
        </p:spPr>
        <p:txBody>
          <a:bodyPr/>
          <a:lstStyle>
            <a:lvl1pPr marL="288000" marR="0" indent="-288000" algn="l" defTabSz="914400" rtl="0" eaLnBrk="1" fontAlgn="auto" latinLnBrk="0" hangingPunct="1">
              <a:lnSpc>
                <a:spcPts val="2400"/>
              </a:lnSpc>
              <a:spcBef>
                <a:spcPts val="600"/>
              </a:spcBef>
              <a:spcAft>
                <a:spcPts val="0"/>
              </a:spcAft>
              <a:buClr>
                <a:srgbClr val="FFCC33"/>
              </a:buClr>
              <a:buSzPct val="80000"/>
              <a:buFontTx/>
              <a:buChar char="■"/>
              <a:tabLst/>
              <a:defRPr sz="2000" baseline="0"/>
            </a:lvl1pPr>
            <a:lvl2pPr marL="576000" marR="0" indent="-288000" algn="l" defTabSz="914400" rtl="0" eaLnBrk="1" fontAlgn="auto" latinLnBrk="0" hangingPunct="1">
              <a:lnSpc>
                <a:spcPts val="2400"/>
              </a:lnSpc>
              <a:spcBef>
                <a:spcPts val="600"/>
              </a:spcBef>
              <a:spcAft>
                <a:spcPts val="0"/>
              </a:spcAft>
              <a:buClrTx/>
              <a:buSzTx/>
              <a:buFont typeface="Arial" panose="020B0604020202020204" pitchFamily="34" charset="0"/>
              <a:buChar char="•"/>
              <a:tabLst/>
              <a:defRPr sz="2000" baseline="0"/>
            </a:lvl2pPr>
            <a:lvl3pPr marL="720000" marR="0" indent="-144000" algn="l" defTabSz="914400" rtl="0" eaLnBrk="1" fontAlgn="auto" latinLnBrk="0" hangingPunct="1">
              <a:lnSpc>
                <a:spcPts val="2200"/>
              </a:lnSpc>
              <a:spcBef>
                <a:spcPts val="800"/>
              </a:spcBef>
              <a:spcAft>
                <a:spcPts val="0"/>
              </a:spcAft>
              <a:buClrTx/>
              <a:buSzTx/>
              <a:buFontTx/>
              <a:buChar char="-"/>
              <a:tabLst/>
              <a:defRPr sz="1800"/>
            </a:lvl3pPr>
            <a:lvl4pPr marL="720000" marR="0" indent="-144000" algn="l" defTabSz="914400" rtl="0" eaLnBrk="1" fontAlgn="auto" latinLnBrk="0" hangingPunct="1">
              <a:lnSpc>
                <a:spcPts val="2200"/>
              </a:lnSpc>
              <a:spcBef>
                <a:spcPts val="800"/>
              </a:spcBef>
              <a:spcAft>
                <a:spcPts val="0"/>
              </a:spcAft>
              <a:buClrTx/>
              <a:buSzTx/>
              <a:buFontTx/>
              <a:buChar char="-"/>
              <a:tabLst/>
              <a:defRPr sz="1800"/>
            </a:lvl4pPr>
            <a:lvl5pPr marL="720000" marR="0" indent="-144000" algn="l" defTabSz="914400" rtl="0" eaLnBrk="1" fontAlgn="auto" latinLnBrk="0" hangingPunct="1">
              <a:lnSpc>
                <a:spcPts val="2200"/>
              </a:lnSpc>
              <a:spcBef>
                <a:spcPts val="800"/>
              </a:spcBef>
              <a:spcAft>
                <a:spcPts val="0"/>
              </a:spcAft>
              <a:buClrTx/>
              <a:buSzTx/>
              <a:buFontTx/>
              <a:buChar char="-"/>
              <a:tabLst/>
              <a:defRPr sz="1800"/>
            </a:lvl5pPr>
            <a:lvl6pPr>
              <a:defRPr sz="2000"/>
            </a:lvl6pPr>
            <a:lvl7pPr>
              <a:defRPr sz="2000"/>
            </a:lvl7pPr>
            <a:lvl8pPr>
              <a:defRPr sz="2000"/>
            </a:lvl8pPr>
            <a:lvl9pPr>
              <a:defRPr sz="20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p:cNvSpPr>
            <a:spLocks noGrp="1"/>
          </p:cNvSpPr>
          <p:nvPr>
            <p:ph type="body" sz="half" idx="2"/>
          </p:nvPr>
        </p:nvSpPr>
        <p:spPr>
          <a:xfrm>
            <a:off x="569106" y="1644377"/>
            <a:ext cx="3717144" cy="4441003"/>
          </a:xfrm>
          <a:solidFill>
            <a:srgbClr val="D0D9DB"/>
          </a:solidFill>
        </p:spPr>
        <p:txBody>
          <a:bodyPr lIns="288000" tIns="144000" rIns="288000" bIns="144000"/>
          <a:lstStyle>
            <a:lvl1pPr marL="0" indent="0">
              <a:lnSpc>
                <a:spcPts val="28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modelstijlen te bewerken</a:t>
            </a:r>
          </a:p>
        </p:txBody>
      </p:sp>
      <p:sp>
        <p:nvSpPr>
          <p:cNvPr id="6" name="Tijdelijke aanduiding voor voettekst 5"/>
          <p:cNvSpPr>
            <a:spLocks noGrp="1"/>
          </p:cNvSpPr>
          <p:nvPr>
            <p:ph type="ftr" sz="quarter" idx="11"/>
          </p:nvPr>
        </p:nvSpPr>
        <p:spPr/>
        <p:txBody>
          <a:bodyPr/>
          <a:lstStyle/>
          <a:p>
            <a:r>
              <a:rPr lang="nl-NL">
                <a:solidFill>
                  <a:srgbClr val="003082"/>
                </a:solidFill>
              </a:rPr>
              <a:t>Speed dating EMS suppliers</a:t>
            </a:r>
          </a:p>
        </p:txBody>
      </p:sp>
      <p:sp>
        <p:nvSpPr>
          <p:cNvPr id="5" name="Tijdelijke aanduiding voor dianummer 4"/>
          <p:cNvSpPr>
            <a:spLocks noGrp="1"/>
          </p:cNvSpPr>
          <p:nvPr>
            <p:ph type="sldNum" sz="quarter" idx="12"/>
          </p:nvPr>
        </p:nvSpPr>
        <p:spPr/>
        <p:txBody>
          <a:bodyPr/>
          <a:lstStyle/>
          <a:p>
            <a:fld id="{8FC039F0-3688-4D6E-8627-099442050809}" type="slidenum">
              <a:rPr lang="nl-NL" smtClean="0">
                <a:solidFill>
                  <a:srgbClr val="003082"/>
                </a:solidFill>
              </a:rPr>
              <a:pPr/>
              <a:t>‹#›</a:t>
            </a:fld>
            <a:endParaRPr lang="nl-NL" dirty="0">
              <a:solidFill>
                <a:srgbClr val="003082"/>
              </a:solidFill>
            </a:endParaRPr>
          </a:p>
        </p:txBody>
      </p:sp>
    </p:spTree>
    <p:extLst>
      <p:ext uri="{BB962C8B-B14F-4D97-AF65-F5344CB8AC3E}">
        <p14:creationId xmlns:p14="http://schemas.microsoft.com/office/powerpoint/2010/main" val="23182235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Inhoud met kader rechts">
    <p:spTree>
      <p:nvGrpSpPr>
        <p:cNvPr id="1" name=""/>
        <p:cNvGrpSpPr/>
        <p:nvPr/>
      </p:nvGrpSpPr>
      <p:grpSpPr>
        <a:xfrm>
          <a:off x="0" y="0"/>
          <a:ext cx="0" cy="0"/>
          <a:chOff x="0" y="0"/>
          <a:chExt cx="0" cy="0"/>
        </a:xfrm>
      </p:grpSpPr>
      <p:sp>
        <p:nvSpPr>
          <p:cNvPr id="2" name="Titel 1"/>
          <p:cNvSpPr>
            <a:spLocks noGrp="1"/>
          </p:cNvSpPr>
          <p:nvPr>
            <p:ph type="title"/>
          </p:nvPr>
        </p:nvSpPr>
        <p:spPr>
          <a:xfrm>
            <a:off x="569106" y="545542"/>
            <a:ext cx="8006094" cy="867600"/>
          </a:xfrm>
        </p:spPr>
        <p:txBody>
          <a:bodyPr anchor="t" anchorCtr="0">
            <a:normAutofit/>
          </a:bodyPr>
          <a:lstStyle>
            <a:lvl1pPr algn="l">
              <a:defRPr sz="2800" b="0">
                <a:latin typeface="+mj-lt"/>
              </a:defRPr>
            </a:lvl1pPr>
          </a:lstStyle>
          <a:p>
            <a:r>
              <a:rPr kumimoji="0" lang="nl-NL" sz="2800" b="0" i="0" u="none" strike="noStrike" kern="1200" cap="none" spc="0" normalizeH="0" baseline="0" noProof="0" dirty="0">
                <a:ln>
                  <a:noFill/>
                </a:ln>
                <a:solidFill>
                  <a:srgbClr val="000066"/>
                </a:solidFill>
                <a:effectLst/>
                <a:uLnTx/>
                <a:uFillTx/>
                <a:latin typeface="+mj-lt"/>
              </a:rPr>
              <a:t>Klik om de stijl te bewerken</a:t>
            </a:r>
            <a:endParaRPr lang="nl-NL" dirty="0"/>
          </a:p>
        </p:txBody>
      </p:sp>
      <p:sp>
        <p:nvSpPr>
          <p:cNvPr id="3" name="Tijdelijke aanduiding voor inhoud 2"/>
          <p:cNvSpPr>
            <a:spLocks noGrp="1"/>
          </p:cNvSpPr>
          <p:nvPr>
            <p:ph idx="1"/>
          </p:nvPr>
        </p:nvSpPr>
        <p:spPr>
          <a:xfrm>
            <a:off x="569105" y="1646319"/>
            <a:ext cx="3717145" cy="4441003"/>
          </a:xfrm>
        </p:spPr>
        <p:txBody>
          <a:bodyPr/>
          <a:lstStyle>
            <a:lvl1pPr marL="288000" marR="0" indent="-288000" algn="l" defTabSz="914400" rtl="0" eaLnBrk="1" fontAlgn="auto" latinLnBrk="0" hangingPunct="1">
              <a:lnSpc>
                <a:spcPts val="2400"/>
              </a:lnSpc>
              <a:spcBef>
                <a:spcPts val="600"/>
              </a:spcBef>
              <a:spcAft>
                <a:spcPts val="0"/>
              </a:spcAft>
              <a:buClr>
                <a:srgbClr val="FFCC33"/>
              </a:buClr>
              <a:buSzPct val="80000"/>
              <a:buFontTx/>
              <a:buChar char="■"/>
              <a:tabLst/>
              <a:defRPr sz="2000" baseline="0"/>
            </a:lvl1pPr>
            <a:lvl2pPr marL="576000" marR="0" indent="-288000" algn="l" defTabSz="914400" rtl="0" eaLnBrk="1" fontAlgn="auto" latinLnBrk="0" hangingPunct="1">
              <a:lnSpc>
                <a:spcPts val="2400"/>
              </a:lnSpc>
              <a:spcBef>
                <a:spcPts val="600"/>
              </a:spcBef>
              <a:spcAft>
                <a:spcPts val="0"/>
              </a:spcAft>
              <a:buClrTx/>
              <a:buSzTx/>
              <a:buFont typeface="Arial" panose="020B0604020202020204" pitchFamily="34" charset="0"/>
              <a:buChar char="•"/>
              <a:tabLst/>
              <a:defRPr sz="2000" baseline="0"/>
            </a:lvl2pPr>
            <a:lvl3pPr marL="720000" marR="0" indent="-144000" algn="l" defTabSz="914400" rtl="0" eaLnBrk="1" fontAlgn="auto" latinLnBrk="0" hangingPunct="1">
              <a:lnSpc>
                <a:spcPts val="2200"/>
              </a:lnSpc>
              <a:spcBef>
                <a:spcPts val="800"/>
              </a:spcBef>
              <a:spcAft>
                <a:spcPts val="0"/>
              </a:spcAft>
              <a:buClrTx/>
              <a:buSzTx/>
              <a:buFontTx/>
              <a:buChar char="-"/>
              <a:tabLst/>
              <a:defRPr sz="1800"/>
            </a:lvl3pPr>
            <a:lvl4pPr marL="720000" marR="0" indent="-144000" algn="l" defTabSz="914400" rtl="0" eaLnBrk="1" fontAlgn="auto" latinLnBrk="0" hangingPunct="1">
              <a:lnSpc>
                <a:spcPts val="2200"/>
              </a:lnSpc>
              <a:spcBef>
                <a:spcPts val="800"/>
              </a:spcBef>
              <a:spcAft>
                <a:spcPts val="0"/>
              </a:spcAft>
              <a:buClrTx/>
              <a:buSzTx/>
              <a:buFontTx/>
              <a:buChar char="-"/>
              <a:tabLst/>
              <a:defRPr sz="1800"/>
            </a:lvl4pPr>
            <a:lvl5pPr marL="720000" marR="0" indent="-144000" algn="l" defTabSz="914400" rtl="0" eaLnBrk="1" fontAlgn="auto" latinLnBrk="0" hangingPunct="1">
              <a:lnSpc>
                <a:spcPts val="2200"/>
              </a:lnSpc>
              <a:spcBef>
                <a:spcPts val="800"/>
              </a:spcBef>
              <a:spcAft>
                <a:spcPts val="0"/>
              </a:spcAft>
              <a:buClrTx/>
              <a:buSzTx/>
              <a:buFontTx/>
              <a:buChar char="-"/>
              <a:tabLst/>
              <a:defRPr sz="1800"/>
            </a:lvl5pPr>
            <a:lvl6pPr>
              <a:defRPr sz="2000"/>
            </a:lvl6pPr>
            <a:lvl7pPr>
              <a:defRPr sz="2000"/>
            </a:lvl7pPr>
            <a:lvl8pPr>
              <a:defRPr sz="2000"/>
            </a:lvl8pPr>
            <a:lvl9pPr>
              <a:defRPr sz="20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p:cNvSpPr>
            <a:spLocks noGrp="1"/>
          </p:cNvSpPr>
          <p:nvPr>
            <p:ph type="body" sz="half" idx="2"/>
          </p:nvPr>
        </p:nvSpPr>
        <p:spPr>
          <a:xfrm>
            <a:off x="4572001" y="1648704"/>
            <a:ext cx="4002087" cy="4441003"/>
          </a:xfrm>
          <a:solidFill>
            <a:srgbClr val="D0D9DB"/>
          </a:solidFill>
        </p:spPr>
        <p:txBody>
          <a:bodyPr lIns="288000" tIns="144000" rIns="288000" bIns="144000"/>
          <a:lstStyle>
            <a:lvl1pPr marL="0" indent="0">
              <a:lnSpc>
                <a:spcPts val="28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modelstijlen te bewerken</a:t>
            </a:r>
          </a:p>
        </p:txBody>
      </p:sp>
      <p:sp>
        <p:nvSpPr>
          <p:cNvPr id="6" name="Tijdelijke aanduiding voor voettekst 5"/>
          <p:cNvSpPr>
            <a:spLocks noGrp="1"/>
          </p:cNvSpPr>
          <p:nvPr>
            <p:ph type="ftr" sz="quarter" idx="11"/>
          </p:nvPr>
        </p:nvSpPr>
        <p:spPr/>
        <p:txBody>
          <a:bodyPr/>
          <a:lstStyle/>
          <a:p>
            <a:r>
              <a:rPr lang="nl-NL">
                <a:solidFill>
                  <a:srgbClr val="003082"/>
                </a:solidFill>
              </a:rPr>
              <a:t>Speed dating EMS suppliers</a:t>
            </a:r>
          </a:p>
        </p:txBody>
      </p:sp>
      <p:sp>
        <p:nvSpPr>
          <p:cNvPr id="5" name="Tijdelijke aanduiding voor dianummer 4"/>
          <p:cNvSpPr>
            <a:spLocks noGrp="1"/>
          </p:cNvSpPr>
          <p:nvPr>
            <p:ph type="sldNum" sz="quarter" idx="12"/>
          </p:nvPr>
        </p:nvSpPr>
        <p:spPr/>
        <p:txBody>
          <a:bodyPr/>
          <a:lstStyle/>
          <a:p>
            <a:fld id="{8FC039F0-3688-4D6E-8627-099442050809}" type="slidenum">
              <a:rPr lang="nl-NL" smtClean="0">
                <a:solidFill>
                  <a:srgbClr val="003082"/>
                </a:solidFill>
              </a:rPr>
              <a:pPr/>
              <a:t>‹#›</a:t>
            </a:fld>
            <a:endParaRPr lang="nl-NL" dirty="0">
              <a:solidFill>
                <a:srgbClr val="003082"/>
              </a:solidFill>
            </a:endParaRPr>
          </a:p>
        </p:txBody>
      </p:sp>
    </p:spTree>
    <p:extLst>
      <p:ext uri="{BB962C8B-B14F-4D97-AF65-F5344CB8AC3E}">
        <p14:creationId xmlns:p14="http://schemas.microsoft.com/office/powerpoint/2010/main" val="593611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Inhoud met kader onder">
    <p:spTree>
      <p:nvGrpSpPr>
        <p:cNvPr id="1" name=""/>
        <p:cNvGrpSpPr/>
        <p:nvPr/>
      </p:nvGrpSpPr>
      <p:grpSpPr>
        <a:xfrm>
          <a:off x="0" y="0"/>
          <a:ext cx="0" cy="0"/>
          <a:chOff x="0" y="0"/>
          <a:chExt cx="0" cy="0"/>
        </a:xfrm>
      </p:grpSpPr>
      <p:sp>
        <p:nvSpPr>
          <p:cNvPr id="2" name="Titel 1"/>
          <p:cNvSpPr>
            <a:spLocks noGrp="1"/>
          </p:cNvSpPr>
          <p:nvPr>
            <p:ph type="title"/>
          </p:nvPr>
        </p:nvSpPr>
        <p:spPr>
          <a:xfrm>
            <a:off x="569106" y="545542"/>
            <a:ext cx="8006094" cy="867600"/>
          </a:xfrm>
        </p:spPr>
        <p:txBody>
          <a:bodyPr anchor="t" anchorCtr="0">
            <a:normAutofit/>
          </a:bodyPr>
          <a:lstStyle>
            <a:lvl1pPr algn="l">
              <a:defRPr sz="2800" b="0">
                <a:latin typeface="+mj-lt"/>
              </a:defRPr>
            </a:lvl1pPr>
          </a:lstStyle>
          <a:p>
            <a:r>
              <a:rPr kumimoji="0" lang="nl-NL" sz="2800" b="0" i="0" u="none" strike="noStrike" kern="1200" cap="none" spc="0" normalizeH="0" baseline="0" noProof="0" dirty="0">
                <a:ln>
                  <a:noFill/>
                </a:ln>
                <a:solidFill>
                  <a:srgbClr val="000066"/>
                </a:solidFill>
                <a:effectLst/>
                <a:uLnTx/>
                <a:uFillTx/>
                <a:latin typeface="+mj-lt"/>
              </a:rPr>
              <a:t>Klik om de stijl te bewerken</a:t>
            </a:r>
            <a:endParaRPr lang="nl-NL" dirty="0"/>
          </a:p>
        </p:txBody>
      </p:sp>
      <p:sp>
        <p:nvSpPr>
          <p:cNvPr id="3" name="Tijdelijke aanduiding voor inhoud 2"/>
          <p:cNvSpPr>
            <a:spLocks noGrp="1"/>
          </p:cNvSpPr>
          <p:nvPr>
            <p:ph idx="1"/>
          </p:nvPr>
        </p:nvSpPr>
        <p:spPr>
          <a:xfrm>
            <a:off x="569106" y="1644295"/>
            <a:ext cx="8004982" cy="1782763"/>
          </a:xfrm>
        </p:spPr>
        <p:txBody>
          <a:bodyPr/>
          <a:lstStyle>
            <a:lvl1pPr marL="288000" marR="0" indent="-288000" algn="l" defTabSz="914400" rtl="0" eaLnBrk="1" fontAlgn="auto" latinLnBrk="0" hangingPunct="1">
              <a:lnSpc>
                <a:spcPts val="2400"/>
              </a:lnSpc>
              <a:spcBef>
                <a:spcPts val="600"/>
              </a:spcBef>
              <a:spcAft>
                <a:spcPts val="0"/>
              </a:spcAft>
              <a:buClr>
                <a:srgbClr val="FFCC33"/>
              </a:buClr>
              <a:buSzPct val="80000"/>
              <a:buFontTx/>
              <a:buChar char="■"/>
              <a:tabLst/>
              <a:defRPr sz="2000" baseline="0">
                <a:solidFill>
                  <a:schemeClr val="accent1"/>
                </a:solidFill>
              </a:defRPr>
            </a:lvl1pPr>
            <a:lvl2pPr marL="576000" marR="0" indent="-288000" algn="l" defTabSz="914400" rtl="0" eaLnBrk="1" fontAlgn="auto" latinLnBrk="0" hangingPunct="1">
              <a:lnSpc>
                <a:spcPts val="2400"/>
              </a:lnSpc>
              <a:spcBef>
                <a:spcPts val="600"/>
              </a:spcBef>
              <a:spcAft>
                <a:spcPts val="0"/>
              </a:spcAft>
              <a:buClrTx/>
              <a:buSzTx/>
              <a:buFont typeface="Arial" panose="020B0604020202020204" pitchFamily="34" charset="0"/>
              <a:buChar char="•"/>
              <a:tabLst/>
              <a:defRPr sz="2000" baseline="0">
                <a:solidFill>
                  <a:schemeClr val="accent1"/>
                </a:solidFill>
              </a:defRPr>
            </a:lvl2pPr>
            <a:lvl3pPr marL="720000" marR="0" indent="-144000" algn="l" defTabSz="914400" rtl="0" eaLnBrk="1" fontAlgn="auto" latinLnBrk="0" hangingPunct="1">
              <a:lnSpc>
                <a:spcPts val="2200"/>
              </a:lnSpc>
              <a:spcBef>
                <a:spcPts val="800"/>
              </a:spcBef>
              <a:spcAft>
                <a:spcPts val="0"/>
              </a:spcAft>
              <a:buClrTx/>
              <a:buSzTx/>
              <a:buFontTx/>
              <a:buChar char="-"/>
              <a:tabLst/>
              <a:defRPr sz="1800"/>
            </a:lvl3pPr>
            <a:lvl4pPr marL="720000" marR="0" indent="-144000" algn="l" defTabSz="914400" rtl="0" eaLnBrk="1" fontAlgn="auto" latinLnBrk="0" hangingPunct="1">
              <a:lnSpc>
                <a:spcPts val="2200"/>
              </a:lnSpc>
              <a:spcBef>
                <a:spcPts val="800"/>
              </a:spcBef>
              <a:spcAft>
                <a:spcPts val="0"/>
              </a:spcAft>
              <a:buClrTx/>
              <a:buSzTx/>
              <a:buFontTx/>
              <a:buChar char="-"/>
              <a:tabLst/>
              <a:defRPr sz="1800"/>
            </a:lvl4pPr>
            <a:lvl5pPr marL="720000" marR="0" indent="-144000" algn="l" defTabSz="914400" rtl="0" eaLnBrk="1" fontAlgn="auto" latinLnBrk="0" hangingPunct="1">
              <a:lnSpc>
                <a:spcPts val="2200"/>
              </a:lnSpc>
              <a:spcBef>
                <a:spcPts val="800"/>
              </a:spcBef>
              <a:spcAft>
                <a:spcPts val="0"/>
              </a:spcAft>
              <a:buClrTx/>
              <a:buSzTx/>
              <a:buFontTx/>
              <a:buChar char="-"/>
              <a:tabLst/>
              <a:defRPr sz="1800"/>
            </a:lvl5pPr>
            <a:lvl6pPr>
              <a:defRPr sz="2000"/>
            </a:lvl6pPr>
            <a:lvl7pPr>
              <a:defRPr sz="2000"/>
            </a:lvl7pPr>
            <a:lvl8pPr>
              <a:defRPr sz="2000"/>
            </a:lvl8pPr>
            <a:lvl9pPr>
              <a:defRPr sz="20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p:cNvSpPr>
            <a:spLocks noGrp="1"/>
          </p:cNvSpPr>
          <p:nvPr>
            <p:ph type="body" sz="half" idx="2"/>
          </p:nvPr>
        </p:nvSpPr>
        <p:spPr>
          <a:xfrm>
            <a:off x="568325" y="3429001"/>
            <a:ext cx="8006875" cy="1720850"/>
          </a:xfrm>
          <a:solidFill>
            <a:srgbClr val="D0D9DB"/>
          </a:solidFill>
        </p:spPr>
        <p:txBody>
          <a:bodyPr lIns="288000" tIns="144000" rIns="288000" bIns="144000"/>
          <a:lstStyle>
            <a:lvl1pPr marL="0" indent="0">
              <a:lnSpc>
                <a:spcPts val="28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modelstijlen te bewerken</a:t>
            </a:r>
          </a:p>
        </p:txBody>
      </p:sp>
      <p:sp>
        <p:nvSpPr>
          <p:cNvPr id="6" name="Tijdelijke aanduiding voor voettekst 5"/>
          <p:cNvSpPr>
            <a:spLocks noGrp="1"/>
          </p:cNvSpPr>
          <p:nvPr>
            <p:ph type="ftr" sz="quarter" idx="11"/>
          </p:nvPr>
        </p:nvSpPr>
        <p:spPr/>
        <p:txBody>
          <a:bodyPr/>
          <a:lstStyle/>
          <a:p>
            <a:r>
              <a:rPr lang="nl-NL">
                <a:solidFill>
                  <a:srgbClr val="003082"/>
                </a:solidFill>
              </a:rPr>
              <a:t>Speed dating EMS suppliers</a:t>
            </a:r>
          </a:p>
        </p:txBody>
      </p:sp>
      <p:sp>
        <p:nvSpPr>
          <p:cNvPr id="5" name="Tijdelijke aanduiding voor dianummer 4"/>
          <p:cNvSpPr>
            <a:spLocks noGrp="1"/>
          </p:cNvSpPr>
          <p:nvPr>
            <p:ph type="sldNum" sz="quarter" idx="12"/>
          </p:nvPr>
        </p:nvSpPr>
        <p:spPr/>
        <p:txBody>
          <a:bodyPr/>
          <a:lstStyle/>
          <a:p>
            <a:fld id="{8FC039F0-3688-4D6E-8627-099442050809}" type="slidenum">
              <a:rPr lang="nl-NL" smtClean="0">
                <a:solidFill>
                  <a:srgbClr val="003082"/>
                </a:solidFill>
              </a:rPr>
              <a:pPr/>
              <a:t>‹#›</a:t>
            </a:fld>
            <a:endParaRPr lang="nl-NL" dirty="0">
              <a:solidFill>
                <a:srgbClr val="003082"/>
              </a:solidFill>
            </a:endParaRPr>
          </a:p>
        </p:txBody>
      </p:sp>
    </p:spTree>
    <p:extLst>
      <p:ext uri="{BB962C8B-B14F-4D97-AF65-F5344CB8AC3E}">
        <p14:creationId xmlns:p14="http://schemas.microsoft.com/office/powerpoint/2010/main" val="1264589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KB standard + image middle">
    <p:spTree>
      <p:nvGrpSpPr>
        <p:cNvPr id="1" name=""/>
        <p:cNvGrpSpPr/>
        <p:nvPr/>
      </p:nvGrpSpPr>
      <p:grpSpPr>
        <a:xfrm>
          <a:off x="0" y="0"/>
          <a:ext cx="0" cy="0"/>
          <a:chOff x="0" y="0"/>
          <a:chExt cx="0" cy="0"/>
        </a:xfrm>
      </p:grpSpPr>
      <p:sp>
        <p:nvSpPr>
          <p:cNvPr id="3" name="Inhaltsplatzhalter 2"/>
          <p:cNvSpPr>
            <a:spLocks noGrp="1"/>
          </p:cNvSpPr>
          <p:nvPr>
            <p:ph idx="1"/>
          </p:nvPr>
        </p:nvSpPr>
        <p:spPr>
          <a:xfrm>
            <a:off x="143407" y="2050162"/>
            <a:ext cx="4428593" cy="1378839"/>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8" name="Fußzeilenplatzhalter 7"/>
          <p:cNvSpPr>
            <a:spLocks noGrp="1"/>
          </p:cNvSpPr>
          <p:nvPr>
            <p:ph type="ftr" sz="quarter" idx="11"/>
          </p:nvPr>
        </p:nvSpPr>
        <p:spPr>
          <a:xfrm>
            <a:off x="3036450" y="6664943"/>
            <a:ext cx="5852057" cy="123111"/>
          </a:xfrm>
        </p:spPr>
        <p:txBody>
          <a:bodyPr/>
          <a:lstStyle/>
          <a:p>
            <a:endParaRPr lang="it-IT"/>
          </a:p>
        </p:txBody>
      </p:sp>
      <p:sp>
        <p:nvSpPr>
          <p:cNvPr id="6" name="Textplatzhalter 11"/>
          <p:cNvSpPr>
            <a:spLocks noGrp="1"/>
          </p:cNvSpPr>
          <p:nvPr>
            <p:ph type="body" sz="quarter" idx="13"/>
          </p:nvPr>
        </p:nvSpPr>
        <p:spPr>
          <a:xfrm>
            <a:off x="143407" y="98703"/>
            <a:ext cx="6755005" cy="276999"/>
          </a:xfrm>
        </p:spPr>
        <p:txBody>
          <a:bodyPr/>
          <a:lstStyle>
            <a:lvl1pPr marL="0" indent="0">
              <a:buFontTx/>
              <a:buNone/>
              <a:defRPr sz="1200"/>
            </a:lvl1pPr>
            <a:lvl2pPr marL="179387" indent="0">
              <a:buFontTx/>
              <a:buNone/>
              <a:defRPr sz="1200"/>
            </a:lvl2pPr>
            <a:lvl3pPr marL="358775" indent="0">
              <a:buFontTx/>
              <a:buNone/>
              <a:defRPr sz="1200"/>
            </a:lvl3pPr>
            <a:lvl4pPr marL="555625" indent="0">
              <a:buFontTx/>
              <a:buNone/>
              <a:defRPr sz="1200"/>
            </a:lvl4pPr>
            <a:lvl5pPr marL="717550" indent="0">
              <a:buFontTx/>
              <a:buNone/>
              <a:defRPr sz="1200"/>
            </a:lvl5pPr>
          </a:lstStyle>
          <a:p>
            <a:pPr lvl="0"/>
            <a:r>
              <a:rPr lang="it-IT"/>
              <a:t>Fare clic per modificare stili del testo dello schema</a:t>
            </a:r>
          </a:p>
        </p:txBody>
      </p:sp>
      <p:sp>
        <p:nvSpPr>
          <p:cNvPr id="7" name="Textplatzhalter 11"/>
          <p:cNvSpPr>
            <a:spLocks noGrp="1"/>
          </p:cNvSpPr>
          <p:nvPr>
            <p:ph type="body" sz="quarter" idx="14"/>
          </p:nvPr>
        </p:nvSpPr>
        <p:spPr>
          <a:xfrm>
            <a:off x="143408" y="6340099"/>
            <a:ext cx="8748546" cy="246221"/>
          </a:xfrm>
        </p:spPr>
        <p:txBody>
          <a:bodyPr anchor="b" anchorCtr="0"/>
          <a:lstStyle>
            <a:lvl1pPr marL="0" indent="0">
              <a:buFontTx/>
              <a:buNone/>
              <a:tabLst>
                <a:tab pos="358775" algn="l"/>
                <a:tab pos="717550" algn="l"/>
                <a:tab pos="1076325" algn="l"/>
              </a:tabLst>
              <a:defRPr sz="1000"/>
            </a:lvl1pPr>
            <a:lvl2pPr marL="179387" indent="0">
              <a:buFontTx/>
              <a:buNone/>
              <a:defRPr sz="1200"/>
            </a:lvl2pPr>
            <a:lvl3pPr marL="358775" indent="0">
              <a:buFontTx/>
              <a:buNone/>
              <a:defRPr sz="1200"/>
            </a:lvl3pPr>
            <a:lvl4pPr marL="555625" indent="0">
              <a:buFontTx/>
              <a:buNone/>
              <a:defRPr sz="1200"/>
            </a:lvl4pPr>
            <a:lvl5pPr marL="717550" indent="0">
              <a:buFontTx/>
              <a:buNone/>
              <a:defRPr sz="1200"/>
            </a:lvl5pPr>
          </a:lstStyle>
          <a:p>
            <a:pPr lvl="0"/>
            <a:r>
              <a:rPr lang="it-IT"/>
              <a:t>Fare clic per modificare stili del testo dello schema</a:t>
            </a:r>
          </a:p>
        </p:txBody>
      </p:sp>
      <p:sp>
        <p:nvSpPr>
          <p:cNvPr id="2" name="Titel 1"/>
          <p:cNvSpPr>
            <a:spLocks noGrp="1"/>
          </p:cNvSpPr>
          <p:nvPr>
            <p:ph type="title"/>
          </p:nvPr>
        </p:nvSpPr>
        <p:spPr/>
        <p:txBody>
          <a:bodyPr/>
          <a:lstStyle/>
          <a:p>
            <a:r>
              <a:rPr lang="it-IT"/>
              <a:t>Fare clic per modificare lo stile del titolo</a:t>
            </a:r>
            <a:endParaRPr lang="en-US"/>
          </a:p>
        </p:txBody>
      </p:sp>
      <p:sp>
        <p:nvSpPr>
          <p:cNvPr id="4" name="Foliennummernplatzhalter 3"/>
          <p:cNvSpPr>
            <a:spLocks noGrp="1"/>
          </p:cNvSpPr>
          <p:nvPr>
            <p:ph type="sldNum" sz="quarter" idx="15"/>
          </p:nvPr>
        </p:nvSpPr>
        <p:spPr/>
        <p:txBody>
          <a:bodyPr/>
          <a:lstStyle/>
          <a:p>
            <a:fld id="{F3A9A011-C34D-47FE-B8DF-5647514B31AB}" type="slidenum">
              <a:rPr lang="it-IT" smtClean="0"/>
              <a:t>‹#›</a:t>
            </a:fld>
            <a:endParaRPr lang="it-IT"/>
          </a:p>
        </p:txBody>
      </p:sp>
      <p:sp>
        <p:nvSpPr>
          <p:cNvPr id="9" name="Textplatzhalter 8"/>
          <p:cNvSpPr>
            <a:spLocks noGrp="1"/>
          </p:cNvSpPr>
          <p:nvPr>
            <p:ph type="body" sz="quarter" idx="16"/>
          </p:nvPr>
        </p:nvSpPr>
        <p:spPr>
          <a:xfrm>
            <a:off x="143408" y="1690122"/>
            <a:ext cx="4428593" cy="523220"/>
          </a:xfrm>
        </p:spPr>
        <p:txBody>
          <a:bodyPr/>
          <a:lstStyle>
            <a:lvl1pPr>
              <a:defRPr b="1">
                <a:solidFill>
                  <a:schemeClr val="accent1"/>
                </a:solidFill>
              </a:defRPr>
            </a:lvl1pPr>
          </a:lstStyle>
          <a:p>
            <a:pPr lvl="0"/>
            <a:r>
              <a:rPr lang="it-IT"/>
              <a:t>Fare clic per modificare stili del testo dello schema</a:t>
            </a:r>
          </a:p>
        </p:txBody>
      </p:sp>
      <p:sp>
        <p:nvSpPr>
          <p:cNvPr id="10" name="Bildplatzhalter 9"/>
          <p:cNvSpPr>
            <a:spLocks noGrp="1"/>
          </p:cNvSpPr>
          <p:nvPr>
            <p:ph type="pic" sz="quarter" idx="17"/>
          </p:nvPr>
        </p:nvSpPr>
        <p:spPr>
          <a:xfrm>
            <a:off x="4572001" y="1773238"/>
            <a:ext cx="4572000" cy="307777"/>
          </a:xfrm>
        </p:spPr>
        <p:txBody>
          <a:bodyPr/>
          <a:lstStyle/>
          <a:p>
            <a:r>
              <a:rPr lang="it-IT"/>
              <a:t>Fare clic sull'icona per inserire un'immagine</a:t>
            </a:r>
            <a:endParaRPr lang="de-DE"/>
          </a:p>
        </p:txBody>
      </p:sp>
    </p:spTree>
    <p:extLst>
      <p:ext uri="{BB962C8B-B14F-4D97-AF65-F5344CB8AC3E}">
        <p14:creationId xmlns:p14="http://schemas.microsoft.com/office/powerpoint/2010/main" val="1794043949"/>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kader boven">
    <p:spTree>
      <p:nvGrpSpPr>
        <p:cNvPr id="1" name=""/>
        <p:cNvGrpSpPr/>
        <p:nvPr/>
      </p:nvGrpSpPr>
      <p:grpSpPr>
        <a:xfrm>
          <a:off x="0" y="0"/>
          <a:ext cx="0" cy="0"/>
          <a:chOff x="0" y="0"/>
          <a:chExt cx="0" cy="0"/>
        </a:xfrm>
      </p:grpSpPr>
      <p:sp>
        <p:nvSpPr>
          <p:cNvPr id="2" name="Titel 1"/>
          <p:cNvSpPr>
            <a:spLocks noGrp="1"/>
          </p:cNvSpPr>
          <p:nvPr>
            <p:ph type="title"/>
          </p:nvPr>
        </p:nvSpPr>
        <p:spPr>
          <a:xfrm>
            <a:off x="569106" y="543600"/>
            <a:ext cx="8006094" cy="867600"/>
          </a:xfrm>
        </p:spPr>
        <p:txBody>
          <a:bodyPr anchor="t" anchorCtr="0">
            <a:normAutofit/>
          </a:bodyPr>
          <a:lstStyle>
            <a:lvl1pPr algn="l">
              <a:defRPr sz="2800" b="0">
                <a:latin typeface="+mj-lt"/>
              </a:defRPr>
            </a:lvl1pPr>
          </a:lstStyle>
          <a:p>
            <a:r>
              <a:rPr kumimoji="0" lang="nl-NL" sz="2800" b="0" i="0" u="none" strike="noStrike" kern="1200" cap="none" spc="0" normalizeH="0" baseline="0" noProof="0" dirty="0">
                <a:ln>
                  <a:noFill/>
                </a:ln>
                <a:solidFill>
                  <a:srgbClr val="000066"/>
                </a:solidFill>
                <a:effectLst/>
                <a:uLnTx/>
                <a:uFillTx/>
                <a:latin typeface="+mj-lt"/>
              </a:rPr>
              <a:t>Klik om de stijl te bewerken</a:t>
            </a:r>
            <a:endParaRPr lang="nl-NL" dirty="0"/>
          </a:p>
        </p:txBody>
      </p:sp>
      <p:sp>
        <p:nvSpPr>
          <p:cNvPr id="3" name="Tijdelijke aanduiding voor inhoud 2"/>
          <p:cNvSpPr>
            <a:spLocks noGrp="1"/>
          </p:cNvSpPr>
          <p:nvPr>
            <p:ph idx="1"/>
          </p:nvPr>
        </p:nvSpPr>
        <p:spPr>
          <a:xfrm>
            <a:off x="568325" y="3428999"/>
            <a:ext cx="8005763" cy="1698625"/>
          </a:xfrm>
        </p:spPr>
        <p:txBody>
          <a:bodyPr/>
          <a:lstStyle>
            <a:lvl1pPr marL="288000" marR="0" indent="-288000" algn="l" defTabSz="914400" rtl="0" eaLnBrk="1" fontAlgn="auto" latinLnBrk="0" hangingPunct="1">
              <a:lnSpc>
                <a:spcPts val="2400"/>
              </a:lnSpc>
              <a:spcBef>
                <a:spcPts val="600"/>
              </a:spcBef>
              <a:spcAft>
                <a:spcPts val="0"/>
              </a:spcAft>
              <a:buClr>
                <a:srgbClr val="FFCC33"/>
              </a:buClr>
              <a:buSzPct val="80000"/>
              <a:buFontTx/>
              <a:buChar char="■"/>
              <a:tabLst/>
              <a:defRPr sz="2000" baseline="0">
                <a:solidFill>
                  <a:schemeClr val="accent1"/>
                </a:solidFill>
              </a:defRPr>
            </a:lvl1pPr>
            <a:lvl2pPr marL="576000" marR="0" indent="-288000" algn="l" defTabSz="914400" rtl="0" eaLnBrk="1" fontAlgn="auto" latinLnBrk="0" hangingPunct="1">
              <a:lnSpc>
                <a:spcPts val="2400"/>
              </a:lnSpc>
              <a:spcBef>
                <a:spcPts val="600"/>
              </a:spcBef>
              <a:spcAft>
                <a:spcPts val="0"/>
              </a:spcAft>
              <a:buClrTx/>
              <a:buSzTx/>
              <a:buFont typeface="Arial" panose="020B0604020202020204" pitchFamily="34" charset="0"/>
              <a:buChar char="•"/>
              <a:tabLst/>
              <a:defRPr sz="2000" baseline="0">
                <a:solidFill>
                  <a:schemeClr val="accent1"/>
                </a:solidFill>
              </a:defRPr>
            </a:lvl2pPr>
            <a:lvl3pPr marL="720000" marR="0" indent="-144000" algn="l" defTabSz="914400" rtl="0" eaLnBrk="1" fontAlgn="auto" latinLnBrk="0" hangingPunct="1">
              <a:lnSpc>
                <a:spcPts val="2200"/>
              </a:lnSpc>
              <a:spcBef>
                <a:spcPts val="800"/>
              </a:spcBef>
              <a:spcAft>
                <a:spcPts val="0"/>
              </a:spcAft>
              <a:buClrTx/>
              <a:buSzTx/>
              <a:buFontTx/>
              <a:buChar char="-"/>
              <a:tabLst/>
              <a:defRPr sz="1800"/>
            </a:lvl3pPr>
            <a:lvl4pPr marL="720000" marR="0" indent="-144000" algn="l" defTabSz="914400" rtl="0" eaLnBrk="1" fontAlgn="auto" latinLnBrk="0" hangingPunct="1">
              <a:lnSpc>
                <a:spcPts val="2200"/>
              </a:lnSpc>
              <a:spcBef>
                <a:spcPts val="800"/>
              </a:spcBef>
              <a:spcAft>
                <a:spcPts val="0"/>
              </a:spcAft>
              <a:buClrTx/>
              <a:buSzTx/>
              <a:buFontTx/>
              <a:buChar char="-"/>
              <a:tabLst/>
              <a:defRPr sz="1800"/>
            </a:lvl4pPr>
            <a:lvl5pPr marL="720000" marR="0" indent="-144000" algn="l" defTabSz="914400" rtl="0" eaLnBrk="1" fontAlgn="auto" latinLnBrk="0" hangingPunct="1">
              <a:lnSpc>
                <a:spcPts val="2200"/>
              </a:lnSpc>
              <a:spcBef>
                <a:spcPts val="800"/>
              </a:spcBef>
              <a:spcAft>
                <a:spcPts val="0"/>
              </a:spcAft>
              <a:buClrTx/>
              <a:buSzTx/>
              <a:buFontTx/>
              <a:buChar char="-"/>
              <a:tabLst/>
              <a:defRPr sz="1800"/>
            </a:lvl5pPr>
            <a:lvl6pPr>
              <a:defRPr sz="2000"/>
            </a:lvl6pPr>
            <a:lvl7pPr>
              <a:defRPr sz="2000"/>
            </a:lvl7pPr>
            <a:lvl8pPr>
              <a:defRPr sz="2000"/>
            </a:lvl8pPr>
            <a:lvl9pPr>
              <a:defRPr sz="20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p:cNvSpPr>
            <a:spLocks noGrp="1"/>
          </p:cNvSpPr>
          <p:nvPr>
            <p:ph type="body" sz="half" idx="2"/>
          </p:nvPr>
        </p:nvSpPr>
        <p:spPr>
          <a:xfrm>
            <a:off x="568325" y="1709739"/>
            <a:ext cx="8006875" cy="1719260"/>
          </a:xfrm>
          <a:solidFill>
            <a:srgbClr val="D0D9DB"/>
          </a:solidFill>
        </p:spPr>
        <p:txBody>
          <a:bodyPr lIns="288000" tIns="144000" rIns="288000" bIns="144000"/>
          <a:lstStyle>
            <a:lvl1pPr marL="0" indent="0">
              <a:lnSpc>
                <a:spcPts val="28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modelstijlen te bewerken</a:t>
            </a:r>
          </a:p>
        </p:txBody>
      </p:sp>
      <p:sp>
        <p:nvSpPr>
          <p:cNvPr id="6" name="Tijdelijke aanduiding voor voettekst 5"/>
          <p:cNvSpPr>
            <a:spLocks noGrp="1"/>
          </p:cNvSpPr>
          <p:nvPr>
            <p:ph type="ftr" sz="quarter" idx="11"/>
          </p:nvPr>
        </p:nvSpPr>
        <p:spPr/>
        <p:txBody>
          <a:bodyPr/>
          <a:lstStyle/>
          <a:p>
            <a:r>
              <a:rPr lang="nl-NL">
                <a:solidFill>
                  <a:srgbClr val="003082"/>
                </a:solidFill>
              </a:rPr>
              <a:t>Speed dating EMS suppliers</a:t>
            </a:r>
          </a:p>
        </p:txBody>
      </p:sp>
      <p:sp>
        <p:nvSpPr>
          <p:cNvPr id="5" name="Tijdelijke aanduiding voor dianummer 4"/>
          <p:cNvSpPr>
            <a:spLocks noGrp="1"/>
          </p:cNvSpPr>
          <p:nvPr>
            <p:ph type="sldNum" sz="quarter" idx="12"/>
          </p:nvPr>
        </p:nvSpPr>
        <p:spPr/>
        <p:txBody>
          <a:bodyPr/>
          <a:lstStyle/>
          <a:p>
            <a:fld id="{8FC039F0-3688-4D6E-8627-099442050809}" type="slidenum">
              <a:rPr lang="nl-NL" smtClean="0">
                <a:solidFill>
                  <a:srgbClr val="003082"/>
                </a:solidFill>
              </a:rPr>
              <a:pPr/>
              <a:t>‹#›</a:t>
            </a:fld>
            <a:endParaRPr lang="nl-NL" dirty="0">
              <a:solidFill>
                <a:srgbClr val="003082"/>
              </a:solidFill>
            </a:endParaRPr>
          </a:p>
        </p:txBody>
      </p:sp>
    </p:spTree>
    <p:extLst>
      <p:ext uri="{BB962C8B-B14F-4D97-AF65-F5344CB8AC3E}">
        <p14:creationId xmlns:p14="http://schemas.microsoft.com/office/powerpoint/2010/main" val="2022737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3" name="Tijdelijke aanduiding voor afbeelding 2"/>
          <p:cNvSpPr>
            <a:spLocks noGrp="1"/>
          </p:cNvSpPr>
          <p:nvPr>
            <p:ph type="pic" idx="1"/>
          </p:nvPr>
        </p:nvSpPr>
        <p:spPr>
          <a:xfrm>
            <a:off x="569106" y="1709738"/>
            <a:ext cx="8004982" cy="2581275"/>
          </a:xfrm>
        </p:spPr>
        <p:txBody>
          <a:bodyPr/>
          <a:lstStyle>
            <a:lvl1pPr marL="0" indent="0">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2" name="Titel 1"/>
          <p:cNvSpPr>
            <a:spLocks noGrp="1"/>
          </p:cNvSpPr>
          <p:nvPr>
            <p:ph type="title"/>
          </p:nvPr>
        </p:nvSpPr>
        <p:spPr>
          <a:xfrm>
            <a:off x="569106" y="543600"/>
            <a:ext cx="8006094" cy="983027"/>
          </a:xfrm>
        </p:spPr>
        <p:txBody>
          <a:bodyPr anchor="t" anchorCtr="0">
            <a:normAutofit/>
          </a:bodyPr>
          <a:lstStyle>
            <a:lvl1pPr algn="l">
              <a:defRPr sz="2800" b="0">
                <a:latin typeface="+mj-lt"/>
                <a:cs typeface="Aharoni" panose="02010803020104030203" pitchFamily="2" charset="-79"/>
              </a:defRPr>
            </a:lvl1pPr>
          </a:lstStyle>
          <a:p>
            <a:r>
              <a:rPr kumimoji="0" lang="nl-NL" sz="2800" b="0" i="0" u="none" strike="noStrike" kern="1200" cap="none" spc="0" normalizeH="0" baseline="0" noProof="0" dirty="0">
                <a:ln>
                  <a:noFill/>
                </a:ln>
                <a:solidFill>
                  <a:srgbClr val="000066"/>
                </a:solidFill>
                <a:effectLst/>
                <a:uLnTx/>
                <a:uFillTx/>
                <a:latin typeface="+mj-lt"/>
              </a:rPr>
              <a:t>Klik om de stijl te bewerken</a:t>
            </a:r>
            <a:endParaRPr lang="nl-NL" dirty="0"/>
          </a:p>
        </p:txBody>
      </p:sp>
      <p:sp>
        <p:nvSpPr>
          <p:cNvPr id="4" name="Tijdelijke aanduiding voor tekst 3"/>
          <p:cNvSpPr>
            <a:spLocks noGrp="1"/>
          </p:cNvSpPr>
          <p:nvPr>
            <p:ph type="body" sz="half" idx="2"/>
          </p:nvPr>
        </p:nvSpPr>
        <p:spPr>
          <a:xfrm>
            <a:off x="568324" y="4464425"/>
            <a:ext cx="8006875" cy="1590115"/>
          </a:xfrm>
        </p:spPr>
        <p:txBody>
          <a:bodyPr/>
          <a:lstStyle>
            <a:lvl1pPr marL="288000" marR="0" indent="-288000" algn="l" defTabSz="914400" rtl="0" eaLnBrk="1" fontAlgn="auto" latinLnBrk="0" hangingPunct="1">
              <a:lnSpc>
                <a:spcPts val="2400"/>
              </a:lnSpc>
              <a:spcBef>
                <a:spcPts val="600"/>
              </a:spcBef>
              <a:spcAft>
                <a:spcPts val="0"/>
              </a:spcAft>
              <a:buClr>
                <a:srgbClr val="FFCC33"/>
              </a:buClr>
              <a:buSzPct val="80000"/>
              <a:buFontTx/>
              <a:buChar char="■"/>
              <a:tabLst/>
              <a:defRPr sz="2000">
                <a:latin typeface="+mn-lt"/>
              </a:defRPr>
            </a:lvl1pPr>
            <a:lvl2pPr marL="576000" marR="0" indent="-288000" algn="l" defTabSz="914400" rtl="0" eaLnBrk="1" fontAlgn="auto" latinLnBrk="0" hangingPunct="1">
              <a:lnSpc>
                <a:spcPts val="2400"/>
              </a:lnSpc>
              <a:spcBef>
                <a:spcPts val="600"/>
              </a:spcBef>
              <a:spcAft>
                <a:spcPts val="0"/>
              </a:spcAft>
              <a:buClrTx/>
              <a:buSzTx/>
              <a:buFont typeface="Arial" panose="020B0604020202020204" pitchFamily="34" charset="0"/>
              <a:buChar char="•"/>
              <a:tabLst/>
              <a:defRPr sz="2000" baseline="0">
                <a:latin typeface="+mn-lt"/>
              </a:defRPr>
            </a:lvl2pPr>
            <a:lvl3pPr marL="720000" marR="0" indent="-144000" algn="l" defTabSz="914400" rtl="0" eaLnBrk="1" fontAlgn="auto" latinLnBrk="0" hangingPunct="1">
              <a:lnSpc>
                <a:spcPts val="2200"/>
              </a:lnSpc>
              <a:spcBef>
                <a:spcPts val="800"/>
              </a:spcBef>
              <a:spcAft>
                <a:spcPts val="0"/>
              </a:spcAft>
              <a:buClrTx/>
              <a:buSzTx/>
              <a:buFontTx/>
              <a:buChar char="-"/>
              <a:tabLst/>
              <a:defRPr sz="1800">
                <a:latin typeface="+mn-lt"/>
              </a:defRPr>
            </a:lvl3pPr>
            <a:lvl4pPr marL="720000" marR="0" indent="-144000" algn="l" defTabSz="914400" rtl="0" eaLnBrk="1" fontAlgn="auto" latinLnBrk="0" hangingPunct="1">
              <a:lnSpc>
                <a:spcPts val="2200"/>
              </a:lnSpc>
              <a:spcBef>
                <a:spcPts val="800"/>
              </a:spcBef>
              <a:spcAft>
                <a:spcPts val="0"/>
              </a:spcAft>
              <a:buClrTx/>
              <a:buSzTx/>
              <a:buFontTx/>
              <a:buChar char="-"/>
              <a:tabLst/>
              <a:defRPr sz="1800">
                <a:latin typeface="+mn-lt"/>
              </a:defRPr>
            </a:lvl4pPr>
            <a:lvl5pPr marL="720000" marR="0" indent="-144000" algn="l" defTabSz="914400" rtl="0" eaLnBrk="1" fontAlgn="auto" latinLnBrk="0" hangingPunct="1">
              <a:lnSpc>
                <a:spcPts val="2200"/>
              </a:lnSpc>
              <a:spcBef>
                <a:spcPts val="800"/>
              </a:spcBef>
              <a:spcAft>
                <a:spcPts val="0"/>
              </a:spcAft>
              <a:buClrTx/>
              <a:buSzTx/>
              <a:buFontTx/>
              <a:buChar char="-"/>
              <a:tabLst/>
              <a:defRPr sz="1800">
                <a:latin typeface="+mn-lt"/>
              </a:defRPr>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11"/>
          </p:nvPr>
        </p:nvSpPr>
        <p:spPr/>
        <p:txBody>
          <a:bodyPr/>
          <a:lstStyle/>
          <a:p>
            <a:r>
              <a:rPr lang="nl-NL">
                <a:solidFill>
                  <a:srgbClr val="003082"/>
                </a:solidFill>
              </a:rPr>
              <a:t>Speed dating EMS suppliers</a:t>
            </a:r>
          </a:p>
        </p:txBody>
      </p:sp>
      <p:sp>
        <p:nvSpPr>
          <p:cNvPr id="5" name="Tijdelijke aanduiding voor dianummer 4"/>
          <p:cNvSpPr>
            <a:spLocks noGrp="1"/>
          </p:cNvSpPr>
          <p:nvPr>
            <p:ph type="sldNum" sz="quarter" idx="12"/>
          </p:nvPr>
        </p:nvSpPr>
        <p:spPr/>
        <p:txBody>
          <a:bodyPr/>
          <a:lstStyle/>
          <a:p>
            <a:fld id="{8FC039F0-3688-4D6E-8627-099442050809}" type="slidenum">
              <a:rPr lang="nl-NL" smtClean="0">
                <a:solidFill>
                  <a:srgbClr val="003082"/>
                </a:solidFill>
              </a:rPr>
              <a:pPr/>
              <a:t>‹#›</a:t>
            </a:fld>
            <a:endParaRPr lang="nl-NL" dirty="0">
              <a:solidFill>
                <a:srgbClr val="003082"/>
              </a:solidFill>
            </a:endParaRPr>
          </a:p>
        </p:txBody>
      </p:sp>
    </p:spTree>
    <p:extLst>
      <p:ext uri="{BB962C8B-B14F-4D97-AF65-F5344CB8AC3E}">
        <p14:creationId xmlns:p14="http://schemas.microsoft.com/office/powerpoint/2010/main" val="16070205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Afbeelding met bijschrift boven">
    <p:spTree>
      <p:nvGrpSpPr>
        <p:cNvPr id="1" name=""/>
        <p:cNvGrpSpPr/>
        <p:nvPr/>
      </p:nvGrpSpPr>
      <p:grpSpPr>
        <a:xfrm>
          <a:off x="0" y="0"/>
          <a:ext cx="0" cy="0"/>
          <a:chOff x="0" y="0"/>
          <a:chExt cx="0" cy="0"/>
        </a:xfrm>
      </p:grpSpPr>
      <p:sp>
        <p:nvSpPr>
          <p:cNvPr id="3" name="Tijdelijke aanduiding voor afbeelding 2"/>
          <p:cNvSpPr>
            <a:spLocks noGrp="1"/>
          </p:cNvSpPr>
          <p:nvPr>
            <p:ph type="pic" idx="1"/>
          </p:nvPr>
        </p:nvSpPr>
        <p:spPr>
          <a:xfrm>
            <a:off x="568324" y="3417888"/>
            <a:ext cx="8004982" cy="2581275"/>
          </a:xfrm>
        </p:spPr>
        <p:txBody>
          <a:bodyPr/>
          <a:lstStyle>
            <a:lvl1pPr marL="0" indent="0">
              <a:buNone/>
              <a:defRPr sz="20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2" name="Titel 1"/>
          <p:cNvSpPr>
            <a:spLocks noGrp="1"/>
          </p:cNvSpPr>
          <p:nvPr>
            <p:ph type="title"/>
          </p:nvPr>
        </p:nvSpPr>
        <p:spPr>
          <a:xfrm>
            <a:off x="569106" y="543600"/>
            <a:ext cx="8006094" cy="983027"/>
          </a:xfrm>
        </p:spPr>
        <p:txBody>
          <a:bodyPr anchor="t" anchorCtr="0">
            <a:normAutofit/>
          </a:bodyPr>
          <a:lstStyle>
            <a:lvl1pPr algn="l">
              <a:defRPr sz="2800" b="0">
                <a:latin typeface="+mj-lt"/>
              </a:defRPr>
            </a:lvl1pPr>
          </a:lstStyle>
          <a:p>
            <a:r>
              <a:rPr kumimoji="0" lang="nl-NL" sz="2800" b="0" i="0" u="none" strike="noStrike" kern="1200" cap="none" spc="0" normalizeH="0" baseline="0" noProof="0" dirty="0">
                <a:ln>
                  <a:noFill/>
                </a:ln>
                <a:solidFill>
                  <a:srgbClr val="000066"/>
                </a:solidFill>
                <a:effectLst/>
                <a:uLnTx/>
                <a:uFillTx/>
                <a:latin typeface="+mj-lt"/>
              </a:rPr>
              <a:t>Klik om de stijl te bewerken</a:t>
            </a:r>
            <a:endParaRPr lang="nl-NL" dirty="0"/>
          </a:p>
        </p:txBody>
      </p:sp>
      <p:sp>
        <p:nvSpPr>
          <p:cNvPr id="4" name="Tijdelijke aanduiding voor tekst 3"/>
          <p:cNvSpPr>
            <a:spLocks noGrp="1"/>
          </p:cNvSpPr>
          <p:nvPr>
            <p:ph type="body" sz="half" idx="2"/>
          </p:nvPr>
        </p:nvSpPr>
        <p:spPr>
          <a:xfrm>
            <a:off x="568324" y="1709738"/>
            <a:ext cx="8006875" cy="1590115"/>
          </a:xfrm>
        </p:spPr>
        <p:txBody>
          <a:bodyPr/>
          <a:lstStyle>
            <a:lvl1pPr marL="288000" marR="0" indent="-288000" algn="l" defTabSz="914400" rtl="0" eaLnBrk="1" fontAlgn="auto" latinLnBrk="0" hangingPunct="1">
              <a:lnSpc>
                <a:spcPts val="2400"/>
              </a:lnSpc>
              <a:spcBef>
                <a:spcPts val="600"/>
              </a:spcBef>
              <a:spcAft>
                <a:spcPts val="0"/>
              </a:spcAft>
              <a:buClr>
                <a:srgbClr val="FFCC33"/>
              </a:buClr>
              <a:buSzPct val="80000"/>
              <a:buFontTx/>
              <a:buChar char="■"/>
              <a:tabLst/>
              <a:defRPr sz="2000"/>
            </a:lvl1pPr>
            <a:lvl2pPr marL="576000" marR="0" indent="-288000" algn="l" defTabSz="914400" rtl="0" eaLnBrk="1" fontAlgn="auto" latinLnBrk="0" hangingPunct="1">
              <a:lnSpc>
                <a:spcPts val="2400"/>
              </a:lnSpc>
              <a:spcBef>
                <a:spcPts val="600"/>
              </a:spcBef>
              <a:spcAft>
                <a:spcPts val="0"/>
              </a:spcAft>
              <a:buClrTx/>
              <a:buSzTx/>
              <a:buFont typeface="Arial" panose="020B0604020202020204" pitchFamily="34" charset="0"/>
              <a:buChar char="•"/>
              <a:tabLst/>
              <a:defRPr sz="2000"/>
            </a:lvl2pPr>
            <a:lvl3pPr marL="720000" marR="0" indent="-144000" algn="l" defTabSz="914400" rtl="0" eaLnBrk="1" fontAlgn="auto" latinLnBrk="0" hangingPunct="1">
              <a:lnSpc>
                <a:spcPts val="2200"/>
              </a:lnSpc>
              <a:spcBef>
                <a:spcPts val="800"/>
              </a:spcBef>
              <a:spcAft>
                <a:spcPts val="0"/>
              </a:spcAft>
              <a:buClr>
                <a:srgbClr val="000066"/>
              </a:buClr>
              <a:buSzTx/>
              <a:buFontTx/>
              <a:buChar char="-"/>
              <a:tabLst/>
              <a:defRPr sz="1800"/>
            </a:lvl3pPr>
            <a:lvl4pPr marL="720000" marR="0" indent="-144000" algn="l" defTabSz="914400" rtl="0" eaLnBrk="1" fontAlgn="auto" latinLnBrk="0" hangingPunct="1">
              <a:lnSpc>
                <a:spcPts val="2200"/>
              </a:lnSpc>
              <a:spcBef>
                <a:spcPts val="800"/>
              </a:spcBef>
              <a:spcAft>
                <a:spcPts val="0"/>
              </a:spcAft>
              <a:buClr>
                <a:srgbClr val="000066"/>
              </a:buClr>
              <a:buSzTx/>
              <a:buFontTx/>
              <a:buChar char="-"/>
              <a:tabLst/>
              <a:defRPr sz="1800"/>
            </a:lvl4pPr>
            <a:lvl5pPr marL="720000" marR="0" indent="-144000" algn="l" defTabSz="914400" rtl="0" eaLnBrk="1" fontAlgn="auto" latinLnBrk="0" hangingPunct="1">
              <a:lnSpc>
                <a:spcPts val="2200"/>
              </a:lnSpc>
              <a:spcBef>
                <a:spcPts val="800"/>
              </a:spcBef>
              <a:spcAft>
                <a:spcPts val="0"/>
              </a:spcAft>
              <a:buClr>
                <a:srgbClr val="000066"/>
              </a:buClr>
              <a:buSzTx/>
              <a:buFontTx/>
              <a:buChar char="-"/>
              <a:tabLst/>
              <a:defRPr sz="18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11"/>
          </p:nvPr>
        </p:nvSpPr>
        <p:spPr/>
        <p:txBody>
          <a:bodyPr/>
          <a:lstStyle/>
          <a:p>
            <a:r>
              <a:rPr lang="nl-NL">
                <a:solidFill>
                  <a:srgbClr val="003082"/>
                </a:solidFill>
              </a:rPr>
              <a:t>Speed dating EMS suppliers</a:t>
            </a:r>
          </a:p>
        </p:txBody>
      </p:sp>
      <p:sp>
        <p:nvSpPr>
          <p:cNvPr id="5" name="Tijdelijke aanduiding voor dianummer 4"/>
          <p:cNvSpPr>
            <a:spLocks noGrp="1"/>
          </p:cNvSpPr>
          <p:nvPr>
            <p:ph type="sldNum" sz="quarter" idx="12"/>
          </p:nvPr>
        </p:nvSpPr>
        <p:spPr/>
        <p:txBody>
          <a:bodyPr/>
          <a:lstStyle/>
          <a:p>
            <a:fld id="{8FC039F0-3688-4D6E-8627-099442050809}" type="slidenum">
              <a:rPr lang="nl-NL" smtClean="0">
                <a:solidFill>
                  <a:srgbClr val="003082"/>
                </a:solidFill>
              </a:rPr>
              <a:pPr/>
              <a:t>‹#›</a:t>
            </a:fld>
            <a:endParaRPr lang="nl-NL" dirty="0">
              <a:solidFill>
                <a:srgbClr val="003082"/>
              </a:solidFill>
            </a:endParaRPr>
          </a:p>
        </p:txBody>
      </p:sp>
    </p:spTree>
    <p:extLst>
      <p:ext uri="{BB962C8B-B14F-4D97-AF65-F5344CB8AC3E}">
        <p14:creationId xmlns:p14="http://schemas.microsoft.com/office/powerpoint/2010/main" val="41423764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ekop gee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jdelijke aanduiding voor inhoud 2"/>
          <p:cNvSpPr>
            <a:spLocks noGrp="1"/>
          </p:cNvSpPr>
          <p:nvPr>
            <p:ph idx="1"/>
          </p:nvPr>
        </p:nvSpPr>
        <p:spPr>
          <a:xfrm>
            <a:off x="568162" y="2326479"/>
            <a:ext cx="8003439" cy="892972"/>
          </a:xfrm>
        </p:spPr>
        <p:txBody>
          <a:bodyPr/>
          <a:lstStyle>
            <a:lvl1pPr marL="0" indent="0">
              <a:buNone/>
              <a:defRPr sz="2200" b="1">
                <a:solidFill>
                  <a:schemeClr val="accent1"/>
                </a:solidFill>
                <a:latin typeface="+mj-lt"/>
              </a:defRPr>
            </a:lvl1pPr>
          </a:lstStyle>
          <a:p>
            <a:pPr lvl="0"/>
            <a:endParaRPr lang="nl-NL" dirty="0"/>
          </a:p>
        </p:txBody>
      </p:sp>
      <p:sp>
        <p:nvSpPr>
          <p:cNvPr id="4" name="Tijdelijke aanduiding voor tekst 3"/>
          <p:cNvSpPr>
            <a:spLocks noGrp="1"/>
          </p:cNvSpPr>
          <p:nvPr>
            <p:ph type="body" sz="quarter" idx="10"/>
          </p:nvPr>
        </p:nvSpPr>
        <p:spPr>
          <a:xfrm>
            <a:off x="569117" y="5836444"/>
            <a:ext cx="6855621" cy="255587"/>
          </a:xfrm>
        </p:spPr>
        <p:txBody>
          <a:bodyPr/>
          <a:lstStyle>
            <a:lvl1pPr marL="0" indent="0">
              <a:lnSpc>
                <a:spcPts val="1600"/>
              </a:lnSpc>
              <a:buNone/>
              <a:defRPr sz="1400" b="1" i="0" baseline="0">
                <a:solidFill>
                  <a:schemeClr val="accent1"/>
                </a:solidFill>
                <a:latin typeface="NS Sans" panose="02000400000000000000" pitchFamily="2" charset="0"/>
              </a:defRPr>
            </a:lvl1pPr>
            <a:lvl2pPr marL="288000" indent="0">
              <a:lnSpc>
                <a:spcPts val="1600"/>
              </a:lnSpc>
              <a:buNone/>
              <a:defRPr sz="1400" b="1" i="0" baseline="0">
                <a:solidFill>
                  <a:schemeClr val="accent1"/>
                </a:solidFill>
                <a:latin typeface="NS Sans" panose="02000400000000000000" pitchFamily="2" charset="0"/>
              </a:defRPr>
            </a:lvl2pPr>
            <a:lvl3pPr marL="576000" indent="0">
              <a:lnSpc>
                <a:spcPts val="1600"/>
              </a:lnSpc>
              <a:buNone/>
              <a:defRPr sz="1400" b="1" i="0" baseline="0">
                <a:solidFill>
                  <a:schemeClr val="accent1"/>
                </a:solidFill>
                <a:latin typeface="NS Sans" panose="02000400000000000000" pitchFamily="2" charset="0"/>
              </a:defRPr>
            </a:lvl3pPr>
            <a:lvl4pPr marL="576000" indent="0">
              <a:lnSpc>
                <a:spcPts val="1600"/>
              </a:lnSpc>
              <a:buNone/>
              <a:defRPr sz="1400" b="1" i="0" baseline="0">
                <a:solidFill>
                  <a:schemeClr val="accent1"/>
                </a:solidFill>
                <a:latin typeface="NS Sans" panose="02000400000000000000" pitchFamily="2" charset="0"/>
              </a:defRPr>
            </a:lvl4pPr>
            <a:lvl5pPr marL="576000" indent="0">
              <a:lnSpc>
                <a:spcPts val="1600"/>
              </a:lnSpc>
              <a:buNone/>
              <a:defRPr sz="1400" b="1" i="0" baseline="0">
                <a:solidFill>
                  <a:schemeClr val="accent1"/>
                </a:solidFill>
                <a:latin typeface="NS Sans" panose="02000400000000000000" pitchFamily="2" charset="0"/>
              </a:defRPr>
            </a:lvl5pPr>
          </a:lstStyle>
          <a:p>
            <a:pPr lvl="0"/>
            <a:endParaRPr lang="nl-NL" dirty="0"/>
          </a:p>
        </p:txBody>
      </p:sp>
      <p:sp>
        <p:nvSpPr>
          <p:cNvPr id="12" name="rubriceringvolg"/>
          <p:cNvSpPr txBox="1"/>
          <p:nvPr/>
        </p:nvSpPr>
        <p:spPr>
          <a:xfrm>
            <a:off x="2849563" y="142124"/>
            <a:ext cx="5724525" cy="246221"/>
          </a:xfrm>
          <a:prstGeom prst="rect">
            <a:avLst/>
          </a:prstGeom>
          <a:noFill/>
        </p:spPr>
        <p:txBody>
          <a:bodyPr wrap="square" lIns="0" tIns="0" rIns="0" bIns="0" rtlCol="0" anchor="ctr" anchorCtr="0">
            <a:spAutoFit/>
          </a:bodyPr>
          <a:lstStyle/>
          <a:p>
            <a:pPr algn="r"/>
            <a:endParaRPr lang="nl-NL" sz="1600" b="1" cap="all" dirty="0">
              <a:solidFill>
                <a:srgbClr val="D0D9DB"/>
              </a:solidFill>
            </a:endParaRPr>
          </a:p>
        </p:txBody>
      </p:sp>
      <p:sp>
        <p:nvSpPr>
          <p:cNvPr id="3" name="Tijdelijke aanduiding voor voettekst 2"/>
          <p:cNvSpPr>
            <a:spLocks noGrp="1"/>
          </p:cNvSpPr>
          <p:nvPr>
            <p:ph type="ftr" sz="quarter" idx="11"/>
          </p:nvPr>
        </p:nvSpPr>
        <p:spPr>
          <a:xfrm>
            <a:off x="-1422400" y="7346181"/>
            <a:ext cx="537269" cy="206375"/>
          </a:xfrm>
        </p:spPr>
        <p:txBody>
          <a:bodyPr/>
          <a:lstStyle>
            <a:lvl1pPr>
              <a:defRPr sz="200"/>
            </a:lvl1pPr>
          </a:lstStyle>
          <a:p>
            <a:r>
              <a:rPr lang="nl-NL">
                <a:solidFill>
                  <a:srgbClr val="003082"/>
                </a:solidFill>
              </a:rPr>
              <a:t>Speed dating EMS suppliers</a:t>
            </a:r>
            <a:endParaRPr lang="nl-NL" dirty="0">
              <a:solidFill>
                <a:srgbClr val="003082"/>
              </a:solidFill>
            </a:endParaRPr>
          </a:p>
        </p:txBody>
      </p:sp>
      <p:sp>
        <p:nvSpPr>
          <p:cNvPr id="5" name="Tijdelijke aanduiding voor dianummer 4"/>
          <p:cNvSpPr>
            <a:spLocks noGrp="1"/>
          </p:cNvSpPr>
          <p:nvPr>
            <p:ph type="sldNum" sz="quarter" idx="12"/>
          </p:nvPr>
        </p:nvSpPr>
        <p:spPr>
          <a:xfrm>
            <a:off x="-1422400" y="7137900"/>
            <a:ext cx="537269" cy="205200"/>
          </a:xfrm>
        </p:spPr>
        <p:txBody>
          <a:bodyPr/>
          <a:lstStyle>
            <a:lvl1pPr>
              <a:defRPr sz="200"/>
            </a:lvl1pPr>
          </a:lstStyle>
          <a:p>
            <a:fld id="{8FC039F0-3688-4D6E-8627-099442050809}" type="slidenum">
              <a:rPr lang="nl-NL" smtClean="0">
                <a:solidFill>
                  <a:srgbClr val="003082"/>
                </a:solidFill>
              </a:rPr>
              <a:pPr/>
              <a:t>‹#›</a:t>
            </a:fld>
            <a:endParaRPr lang="nl-NL" dirty="0">
              <a:solidFill>
                <a:srgbClr val="003082"/>
              </a:solidFill>
            </a:endParaRPr>
          </a:p>
        </p:txBody>
      </p:sp>
      <p:sp>
        <p:nvSpPr>
          <p:cNvPr id="6" name="Titel 5"/>
          <p:cNvSpPr>
            <a:spLocks noGrp="1"/>
          </p:cNvSpPr>
          <p:nvPr>
            <p:ph type="title"/>
          </p:nvPr>
        </p:nvSpPr>
        <p:spPr/>
        <p:txBody>
          <a:bodyPr/>
          <a:lstStyle/>
          <a:p>
            <a:r>
              <a:rPr lang="nl-NL" dirty="0"/>
              <a:t>Klik om de stijl te bewerken</a:t>
            </a:r>
          </a:p>
        </p:txBody>
      </p:sp>
    </p:spTree>
    <p:extLst>
      <p:ext uri="{BB962C8B-B14F-4D97-AF65-F5344CB8AC3E}">
        <p14:creationId xmlns:p14="http://schemas.microsoft.com/office/powerpoint/2010/main" val="9470958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ekop blau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jdelijke aanduiding voor tekst 3"/>
          <p:cNvSpPr>
            <a:spLocks noGrp="1"/>
          </p:cNvSpPr>
          <p:nvPr>
            <p:ph type="body" sz="quarter" idx="10"/>
          </p:nvPr>
        </p:nvSpPr>
        <p:spPr>
          <a:xfrm>
            <a:off x="569117" y="5836444"/>
            <a:ext cx="6855621" cy="255587"/>
          </a:xfrm>
        </p:spPr>
        <p:txBody>
          <a:bodyPr/>
          <a:lstStyle>
            <a:lvl1pPr marL="0" indent="0">
              <a:lnSpc>
                <a:spcPts val="1600"/>
              </a:lnSpc>
              <a:buNone/>
              <a:defRPr sz="1400" b="1" i="0" baseline="0">
                <a:solidFill>
                  <a:schemeClr val="bg1"/>
                </a:solidFill>
                <a:latin typeface="NS Sans" panose="02000400000000000000" pitchFamily="2" charset="0"/>
              </a:defRPr>
            </a:lvl1pPr>
            <a:lvl2pPr marL="288000" indent="0">
              <a:lnSpc>
                <a:spcPts val="1600"/>
              </a:lnSpc>
              <a:buNone/>
              <a:defRPr sz="1400" b="1" i="0" baseline="0">
                <a:solidFill>
                  <a:schemeClr val="accent2"/>
                </a:solidFill>
                <a:latin typeface="NS Sans" panose="02000400000000000000" pitchFamily="2" charset="0"/>
              </a:defRPr>
            </a:lvl2pPr>
            <a:lvl3pPr marL="576000" indent="0">
              <a:lnSpc>
                <a:spcPts val="1600"/>
              </a:lnSpc>
              <a:buNone/>
              <a:defRPr sz="1400" b="1" i="0" baseline="0">
                <a:solidFill>
                  <a:schemeClr val="accent2"/>
                </a:solidFill>
                <a:latin typeface="NS Sans" panose="02000400000000000000" pitchFamily="2" charset="0"/>
              </a:defRPr>
            </a:lvl3pPr>
            <a:lvl4pPr marL="576000" indent="0">
              <a:lnSpc>
                <a:spcPts val="1600"/>
              </a:lnSpc>
              <a:buNone/>
              <a:defRPr sz="1400" b="1" i="0" baseline="0">
                <a:solidFill>
                  <a:schemeClr val="accent2"/>
                </a:solidFill>
                <a:latin typeface="NS Sans" panose="02000400000000000000" pitchFamily="2" charset="0"/>
              </a:defRPr>
            </a:lvl4pPr>
            <a:lvl5pPr marL="576000" indent="0">
              <a:lnSpc>
                <a:spcPts val="1600"/>
              </a:lnSpc>
              <a:buNone/>
              <a:defRPr sz="1400" b="1" i="0" baseline="0">
                <a:solidFill>
                  <a:schemeClr val="accent2"/>
                </a:solidFill>
                <a:latin typeface="NS Sans" panose="02000400000000000000" pitchFamily="2" charset="0"/>
              </a:defRPr>
            </a:lvl5pPr>
          </a:lstStyle>
          <a:p>
            <a:pPr lvl="0"/>
            <a:endParaRPr lang="nl-NL" dirty="0"/>
          </a:p>
        </p:txBody>
      </p:sp>
      <p:sp>
        <p:nvSpPr>
          <p:cNvPr id="12" name="rubriceringvolg"/>
          <p:cNvSpPr txBox="1"/>
          <p:nvPr/>
        </p:nvSpPr>
        <p:spPr>
          <a:xfrm>
            <a:off x="2849563" y="142124"/>
            <a:ext cx="5724525" cy="246221"/>
          </a:xfrm>
          <a:prstGeom prst="rect">
            <a:avLst/>
          </a:prstGeom>
          <a:noFill/>
        </p:spPr>
        <p:txBody>
          <a:bodyPr wrap="square" lIns="0" tIns="0" rIns="0" bIns="0" rtlCol="0" anchor="ctr" anchorCtr="0">
            <a:spAutoFit/>
          </a:bodyPr>
          <a:lstStyle/>
          <a:p>
            <a:pPr algn="r"/>
            <a:endParaRPr lang="nl-NL" sz="1600" b="1" cap="all" dirty="0">
              <a:solidFill>
                <a:srgbClr val="D0D9DB"/>
              </a:solidFill>
            </a:endParaRPr>
          </a:p>
        </p:txBody>
      </p:sp>
      <p:sp>
        <p:nvSpPr>
          <p:cNvPr id="5" name="Tijdelijke aanduiding voor inhoud 4"/>
          <p:cNvSpPr>
            <a:spLocks noGrp="1"/>
          </p:cNvSpPr>
          <p:nvPr>
            <p:ph sz="quarter" idx="12"/>
          </p:nvPr>
        </p:nvSpPr>
        <p:spPr>
          <a:xfrm>
            <a:off x="568162" y="2326479"/>
            <a:ext cx="8003439" cy="892972"/>
          </a:xfrm>
        </p:spPr>
        <p:txBody>
          <a:bodyPr/>
          <a:lstStyle>
            <a:lvl1pPr marL="0" indent="0">
              <a:buNone/>
              <a:defRPr sz="2200" b="1">
                <a:solidFill>
                  <a:schemeClr val="bg1"/>
                </a:solidFill>
                <a:latin typeface="+mj-lt"/>
              </a:defRPr>
            </a:lvl1pPr>
            <a:lvl2pPr marL="288000" indent="0">
              <a:buNone/>
              <a:defRPr sz="2200" b="1">
                <a:solidFill>
                  <a:schemeClr val="accent2"/>
                </a:solidFill>
                <a:latin typeface="+mj-lt"/>
              </a:defRPr>
            </a:lvl2pPr>
            <a:lvl3pPr marL="576000" indent="0">
              <a:buNone/>
              <a:defRPr sz="2200" b="1">
                <a:solidFill>
                  <a:schemeClr val="accent2"/>
                </a:solidFill>
                <a:latin typeface="+mj-lt"/>
              </a:defRPr>
            </a:lvl3pPr>
            <a:lvl4pPr marL="576000" indent="0">
              <a:buNone/>
              <a:defRPr sz="2200" b="1">
                <a:solidFill>
                  <a:schemeClr val="accent2"/>
                </a:solidFill>
                <a:latin typeface="+mj-lt"/>
              </a:defRPr>
            </a:lvl4pPr>
            <a:lvl5pPr marL="576000" indent="0">
              <a:buNone/>
              <a:defRPr sz="2200" b="1">
                <a:solidFill>
                  <a:schemeClr val="accent2"/>
                </a:solidFill>
                <a:latin typeface="+mj-lt"/>
              </a:defRPr>
            </a:lvl5pPr>
          </a:lstStyle>
          <a:p>
            <a:pPr lvl="0"/>
            <a:endParaRPr lang="nl-NL" dirty="0"/>
          </a:p>
        </p:txBody>
      </p:sp>
      <p:sp>
        <p:nvSpPr>
          <p:cNvPr id="2" name="Tijdelijke aanduiding voor voettekst 1"/>
          <p:cNvSpPr>
            <a:spLocks noGrp="1"/>
          </p:cNvSpPr>
          <p:nvPr>
            <p:ph type="ftr" sz="quarter" idx="13"/>
          </p:nvPr>
        </p:nvSpPr>
        <p:spPr>
          <a:xfrm>
            <a:off x="-1397000" y="7271981"/>
            <a:ext cx="537269" cy="206375"/>
          </a:xfrm>
        </p:spPr>
        <p:txBody>
          <a:bodyPr/>
          <a:lstStyle>
            <a:lvl1pPr>
              <a:defRPr sz="200"/>
            </a:lvl1pPr>
          </a:lstStyle>
          <a:p>
            <a:r>
              <a:rPr lang="nl-NL">
                <a:solidFill>
                  <a:srgbClr val="003082"/>
                </a:solidFill>
              </a:rPr>
              <a:t>Speed dating EMS suppliers</a:t>
            </a:r>
            <a:endParaRPr lang="nl-NL" dirty="0">
              <a:solidFill>
                <a:srgbClr val="003082"/>
              </a:solidFill>
            </a:endParaRPr>
          </a:p>
        </p:txBody>
      </p:sp>
      <p:sp>
        <p:nvSpPr>
          <p:cNvPr id="6" name="Tijdelijke aanduiding voor dianummer 5"/>
          <p:cNvSpPr>
            <a:spLocks noGrp="1"/>
          </p:cNvSpPr>
          <p:nvPr>
            <p:ph type="sldNum" sz="quarter" idx="14"/>
          </p:nvPr>
        </p:nvSpPr>
        <p:spPr>
          <a:xfrm>
            <a:off x="-1397000" y="7061700"/>
            <a:ext cx="537269" cy="205200"/>
          </a:xfrm>
        </p:spPr>
        <p:txBody>
          <a:bodyPr/>
          <a:lstStyle>
            <a:lvl1pPr>
              <a:defRPr sz="200"/>
            </a:lvl1pPr>
          </a:lstStyle>
          <a:p>
            <a:fld id="{8FC039F0-3688-4D6E-8627-099442050809}" type="slidenum">
              <a:rPr lang="nl-NL" smtClean="0">
                <a:solidFill>
                  <a:srgbClr val="003082"/>
                </a:solidFill>
              </a:rPr>
              <a:pPr/>
              <a:t>‹#›</a:t>
            </a:fld>
            <a:endParaRPr lang="nl-NL" dirty="0">
              <a:solidFill>
                <a:srgbClr val="003082"/>
              </a:solidFill>
            </a:endParaRPr>
          </a:p>
        </p:txBody>
      </p:sp>
      <p:sp>
        <p:nvSpPr>
          <p:cNvPr id="8" name="Titel 7"/>
          <p:cNvSpPr>
            <a:spLocks noGrp="1"/>
          </p:cNvSpPr>
          <p:nvPr>
            <p:ph type="title"/>
          </p:nvPr>
        </p:nvSpPr>
        <p:spPr>
          <a:xfrm>
            <a:off x="569019" y="542356"/>
            <a:ext cx="8007344" cy="865673"/>
          </a:xfrm>
        </p:spPr>
        <p:txBody>
          <a:bodyPr/>
          <a:lstStyle>
            <a:lvl1pPr>
              <a:defRPr>
                <a:solidFill>
                  <a:schemeClr val="bg1"/>
                </a:solidFill>
              </a:defRPr>
            </a:lvl1pPr>
          </a:lstStyle>
          <a:p>
            <a:endParaRPr lang="nl-NL" dirty="0"/>
          </a:p>
        </p:txBody>
      </p:sp>
    </p:spTree>
    <p:extLst>
      <p:ext uri="{BB962C8B-B14F-4D97-AF65-F5344CB8AC3E}">
        <p14:creationId xmlns:p14="http://schemas.microsoft.com/office/powerpoint/2010/main" val="273469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0"/>
          </p:nvPr>
        </p:nvSpPr>
        <p:spPr>
          <a:xfrm>
            <a:off x="0" y="946825"/>
            <a:ext cx="9144000" cy="5053925"/>
          </a:xfrm>
        </p:spPr>
        <p:txBody>
          <a:bodyPr/>
          <a:lstStyle>
            <a:lvl1pPr marL="0" indent="0">
              <a:buNone/>
              <a:defRPr/>
            </a:lvl1pPr>
          </a:lstStyle>
          <a:p>
            <a:endParaRPr lang="nl-NL" dirty="0"/>
          </a:p>
        </p:txBody>
      </p:sp>
      <p:sp>
        <p:nvSpPr>
          <p:cNvPr id="8" name="Rechthoek 7"/>
          <p:cNvSpPr/>
          <p:nvPr userDrawn="1"/>
        </p:nvSpPr>
        <p:spPr>
          <a:xfrm>
            <a:off x="0" y="860425"/>
            <a:ext cx="9144000" cy="86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FFFF"/>
              </a:solidFill>
            </a:endParaRPr>
          </a:p>
        </p:txBody>
      </p:sp>
      <p:sp>
        <p:nvSpPr>
          <p:cNvPr id="5" name="rubriceringvolg"/>
          <p:cNvSpPr txBox="1"/>
          <p:nvPr userDrawn="1"/>
        </p:nvSpPr>
        <p:spPr>
          <a:xfrm>
            <a:off x="2849563" y="134623"/>
            <a:ext cx="5726800" cy="246221"/>
          </a:xfrm>
          <a:prstGeom prst="rect">
            <a:avLst/>
          </a:prstGeom>
          <a:noFill/>
        </p:spPr>
        <p:txBody>
          <a:bodyPr wrap="square" lIns="0" tIns="0" rIns="0" bIns="0" rtlCol="0" anchor="ctr" anchorCtr="0">
            <a:spAutoFit/>
          </a:bodyPr>
          <a:lstStyle/>
          <a:p>
            <a:pPr algn="r"/>
            <a:endParaRPr lang="nl-NL" sz="1600" b="1" cap="all" dirty="0">
              <a:solidFill>
                <a:srgbClr val="D0D9DB"/>
              </a:solidFill>
            </a:endParaRPr>
          </a:p>
        </p:txBody>
      </p:sp>
    </p:spTree>
    <p:extLst>
      <p:ext uri="{BB962C8B-B14F-4D97-AF65-F5344CB8AC3E}">
        <p14:creationId xmlns:p14="http://schemas.microsoft.com/office/powerpoint/2010/main" val="90269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KB standard + image big">
    <p:spTree>
      <p:nvGrpSpPr>
        <p:cNvPr id="1" name=""/>
        <p:cNvGrpSpPr/>
        <p:nvPr/>
      </p:nvGrpSpPr>
      <p:grpSpPr>
        <a:xfrm>
          <a:off x="0" y="0"/>
          <a:ext cx="0" cy="0"/>
          <a:chOff x="0" y="0"/>
          <a:chExt cx="0" cy="0"/>
        </a:xfrm>
      </p:grpSpPr>
      <p:sp>
        <p:nvSpPr>
          <p:cNvPr id="3" name="Inhaltsplatzhalter 2"/>
          <p:cNvSpPr>
            <a:spLocks noGrp="1"/>
          </p:cNvSpPr>
          <p:nvPr>
            <p:ph idx="1"/>
          </p:nvPr>
        </p:nvSpPr>
        <p:spPr>
          <a:xfrm>
            <a:off x="143408" y="2050162"/>
            <a:ext cx="3032082" cy="1590179"/>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8" name="Fußzeilenplatzhalter 7"/>
          <p:cNvSpPr>
            <a:spLocks noGrp="1"/>
          </p:cNvSpPr>
          <p:nvPr>
            <p:ph type="ftr" sz="quarter" idx="11"/>
          </p:nvPr>
        </p:nvSpPr>
        <p:spPr>
          <a:xfrm>
            <a:off x="3036450" y="6664943"/>
            <a:ext cx="5852057" cy="123111"/>
          </a:xfrm>
        </p:spPr>
        <p:txBody>
          <a:bodyPr/>
          <a:lstStyle/>
          <a:p>
            <a:endParaRPr lang="it-IT"/>
          </a:p>
        </p:txBody>
      </p:sp>
      <p:sp>
        <p:nvSpPr>
          <p:cNvPr id="6" name="Textplatzhalter 11"/>
          <p:cNvSpPr>
            <a:spLocks noGrp="1"/>
          </p:cNvSpPr>
          <p:nvPr>
            <p:ph type="body" sz="quarter" idx="13"/>
          </p:nvPr>
        </p:nvSpPr>
        <p:spPr>
          <a:xfrm>
            <a:off x="143407" y="98703"/>
            <a:ext cx="6755005" cy="276999"/>
          </a:xfrm>
        </p:spPr>
        <p:txBody>
          <a:bodyPr/>
          <a:lstStyle>
            <a:lvl1pPr marL="0" indent="0">
              <a:buFontTx/>
              <a:buNone/>
              <a:defRPr sz="1200"/>
            </a:lvl1pPr>
            <a:lvl2pPr marL="179387" indent="0">
              <a:buFontTx/>
              <a:buNone/>
              <a:defRPr sz="1200"/>
            </a:lvl2pPr>
            <a:lvl3pPr marL="358775" indent="0">
              <a:buFontTx/>
              <a:buNone/>
              <a:defRPr sz="1200"/>
            </a:lvl3pPr>
            <a:lvl4pPr marL="555625" indent="0">
              <a:buFontTx/>
              <a:buNone/>
              <a:defRPr sz="1200"/>
            </a:lvl4pPr>
            <a:lvl5pPr marL="717550" indent="0">
              <a:buFontTx/>
              <a:buNone/>
              <a:defRPr sz="1200"/>
            </a:lvl5pPr>
          </a:lstStyle>
          <a:p>
            <a:pPr lvl="0"/>
            <a:r>
              <a:rPr lang="it-IT"/>
              <a:t>Fare clic per modificare stili del testo dello schema</a:t>
            </a:r>
          </a:p>
        </p:txBody>
      </p:sp>
      <p:sp>
        <p:nvSpPr>
          <p:cNvPr id="7" name="Textplatzhalter 11"/>
          <p:cNvSpPr>
            <a:spLocks noGrp="1"/>
          </p:cNvSpPr>
          <p:nvPr>
            <p:ph type="body" sz="quarter" idx="14"/>
          </p:nvPr>
        </p:nvSpPr>
        <p:spPr>
          <a:xfrm>
            <a:off x="143408" y="6340099"/>
            <a:ext cx="8748546" cy="246221"/>
          </a:xfrm>
        </p:spPr>
        <p:txBody>
          <a:bodyPr anchor="b" anchorCtr="0"/>
          <a:lstStyle>
            <a:lvl1pPr marL="0" indent="0">
              <a:buFontTx/>
              <a:buNone/>
              <a:tabLst>
                <a:tab pos="358775" algn="l"/>
                <a:tab pos="717550" algn="l"/>
                <a:tab pos="1076325" algn="l"/>
              </a:tabLst>
              <a:defRPr sz="1000"/>
            </a:lvl1pPr>
            <a:lvl2pPr marL="179387" indent="0">
              <a:buFontTx/>
              <a:buNone/>
              <a:defRPr sz="1200"/>
            </a:lvl2pPr>
            <a:lvl3pPr marL="358775" indent="0">
              <a:buFontTx/>
              <a:buNone/>
              <a:defRPr sz="1200"/>
            </a:lvl3pPr>
            <a:lvl4pPr marL="555625" indent="0">
              <a:buFontTx/>
              <a:buNone/>
              <a:defRPr sz="1200"/>
            </a:lvl4pPr>
            <a:lvl5pPr marL="717550" indent="0">
              <a:buFontTx/>
              <a:buNone/>
              <a:defRPr sz="1200"/>
            </a:lvl5pPr>
          </a:lstStyle>
          <a:p>
            <a:pPr lvl="0"/>
            <a:r>
              <a:rPr lang="it-IT"/>
              <a:t>Fare clic per modificare stili del testo dello schema</a:t>
            </a:r>
          </a:p>
        </p:txBody>
      </p:sp>
      <p:sp>
        <p:nvSpPr>
          <p:cNvPr id="2" name="Titel 1"/>
          <p:cNvSpPr>
            <a:spLocks noGrp="1"/>
          </p:cNvSpPr>
          <p:nvPr>
            <p:ph type="title"/>
          </p:nvPr>
        </p:nvSpPr>
        <p:spPr/>
        <p:txBody>
          <a:bodyPr/>
          <a:lstStyle/>
          <a:p>
            <a:r>
              <a:rPr lang="it-IT"/>
              <a:t>Fare clic per modificare lo stile del titolo</a:t>
            </a:r>
            <a:endParaRPr lang="en-US"/>
          </a:p>
        </p:txBody>
      </p:sp>
      <p:sp>
        <p:nvSpPr>
          <p:cNvPr id="4" name="Foliennummernplatzhalter 3"/>
          <p:cNvSpPr>
            <a:spLocks noGrp="1"/>
          </p:cNvSpPr>
          <p:nvPr>
            <p:ph type="sldNum" sz="quarter" idx="15"/>
          </p:nvPr>
        </p:nvSpPr>
        <p:spPr/>
        <p:txBody>
          <a:bodyPr/>
          <a:lstStyle/>
          <a:p>
            <a:fld id="{F3A9A011-C34D-47FE-B8DF-5647514B31AB}" type="slidenum">
              <a:rPr lang="it-IT" smtClean="0"/>
              <a:t>‹#›</a:t>
            </a:fld>
            <a:endParaRPr lang="it-IT"/>
          </a:p>
        </p:txBody>
      </p:sp>
      <p:sp>
        <p:nvSpPr>
          <p:cNvPr id="9" name="Textplatzhalter 8"/>
          <p:cNvSpPr>
            <a:spLocks noGrp="1"/>
          </p:cNvSpPr>
          <p:nvPr>
            <p:ph type="body" sz="quarter" idx="16"/>
          </p:nvPr>
        </p:nvSpPr>
        <p:spPr>
          <a:xfrm>
            <a:off x="143409" y="1690122"/>
            <a:ext cx="3032082" cy="523220"/>
          </a:xfrm>
        </p:spPr>
        <p:txBody>
          <a:bodyPr/>
          <a:lstStyle>
            <a:lvl1pPr>
              <a:defRPr b="1">
                <a:solidFill>
                  <a:schemeClr val="accent1"/>
                </a:solidFill>
              </a:defRPr>
            </a:lvl1pPr>
          </a:lstStyle>
          <a:p>
            <a:pPr lvl="0"/>
            <a:r>
              <a:rPr lang="it-IT"/>
              <a:t>Fare clic per modificare stili del testo dello schema</a:t>
            </a:r>
          </a:p>
        </p:txBody>
      </p:sp>
      <p:sp>
        <p:nvSpPr>
          <p:cNvPr id="10" name="Bildplatzhalter 9"/>
          <p:cNvSpPr>
            <a:spLocks noGrp="1"/>
          </p:cNvSpPr>
          <p:nvPr>
            <p:ph type="pic" sz="quarter" idx="17"/>
          </p:nvPr>
        </p:nvSpPr>
        <p:spPr>
          <a:xfrm>
            <a:off x="3175489" y="1773238"/>
            <a:ext cx="5968512" cy="307777"/>
          </a:xfrm>
        </p:spPr>
        <p:txBody>
          <a:bodyPr/>
          <a:lstStyle/>
          <a:p>
            <a:r>
              <a:rPr lang="it-IT"/>
              <a:t>Fare clic sull'icona per inserire un'immagine</a:t>
            </a:r>
            <a:endParaRPr lang="de-DE"/>
          </a:p>
        </p:txBody>
      </p:sp>
    </p:spTree>
    <p:extLst>
      <p:ext uri="{BB962C8B-B14F-4D97-AF65-F5344CB8AC3E}">
        <p14:creationId xmlns:p14="http://schemas.microsoft.com/office/powerpoint/2010/main" val="116338169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B standard + 2  images">
    <p:spTree>
      <p:nvGrpSpPr>
        <p:cNvPr id="1" name=""/>
        <p:cNvGrpSpPr/>
        <p:nvPr/>
      </p:nvGrpSpPr>
      <p:grpSpPr>
        <a:xfrm>
          <a:off x="0" y="0"/>
          <a:ext cx="0" cy="0"/>
          <a:chOff x="0" y="0"/>
          <a:chExt cx="0" cy="0"/>
        </a:xfrm>
      </p:grpSpPr>
      <p:sp>
        <p:nvSpPr>
          <p:cNvPr id="3" name="Inhaltsplatzhalter 2"/>
          <p:cNvSpPr>
            <a:spLocks noGrp="1"/>
          </p:cNvSpPr>
          <p:nvPr>
            <p:ph idx="1"/>
          </p:nvPr>
        </p:nvSpPr>
        <p:spPr>
          <a:xfrm>
            <a:off x="143408" y="2050162"/>
            <a:ext cx="3032082" cy="1590179"/>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8" name="Fußzeilenplatzhalter 7"/>
          <p:cNvSpPr>
            <a:spLocks noGrp="1"/>
          </p:cNvSpPr>
          <p:nvPr>
            <p:ph type="ftr" sz="quarter" idx="11"/>
          </p:nvPr>
        </p:nvSpPr>
        <p:spPr>
          <a:xfrm>
            <a:off x="3036450" y="6664943"/>
            <a:ext cx="5852057" cy="123111"/>
          </a:xfrm>
        </p:spPr>
        <p:txBody>
          <a:bodyPr/>
          <a:lstStyle/>
          <a:p>
            <a:endParaRPr lang="it-IT"/>
          </a:p>
        </p:txBody>
      </p:sp>
      <p:sp>
        <p:nvSpPr>
          <p:cNvPr id="6" name="Textplatzhalter 11"/>
          <p:cNvSpPr>
            <a:spLocks noGrp="1"/>
          </p:cNvSpPr>
          <p:nvPr>
            <p:ph type="body" sz="quarter" idx="13"/>
          </p:nvPr>
        </p:nvSpPr>
        <p:spPr>
          <a:xfrm>
            <a:off x="143407" y="98703"/>
            <a:ext cx="6755005" cy="276999"/>
          </a:xfrm>
        </p:spPr>
        <p:txBody>
          <a:bodyPr/>
          <a:lstStyle>
            <a:lvl1pPr marL="0" indent="0">
              <a:buFontTx/>
              <a:buNone/>
              <a:defRPr sz="1200"/>
            </a:lvl1pPr>
            <a:lvl2pPr marL="179387" indent="0">
              <a:buFontTx/>
              <a:buNone/>
              <a:defRPr sz="1200"/>
            </a:lvl2pPr>
            <a:lvl3pPr marL="358775" indent="0">
              <a:buFontTx/>
              <a:buNone/>
              <a:defRPr sz="1200"/>
            </a:lvl3pPr>
            <a:lvl4pPr marL="555625" indent="0">
              <a:buFontTx/>
              <a:buNone/>
              <a:defRPr sz="1200"/>
            </a:lvl4pPr>
            <a:lvl5pPr marL="717550" indent="0">
              <a:buFontTx/>
              <a:buNone/>
              <a:defRPr sz="1200"/>
            </a:lvl5pPr>
          </a:lstStyle>
          <a:p>
            <a:pPr lvl="0"/>
            <a:r>
              <a:rPr lang="it-IT"/>
              <a:t>Fare clic per modificare stili del testo dello schema</a:t>
            </a:r>
          </a:p>
        </p:txBody>
      </p:sp>
      <p:sp>
        <p:nvSpPr>
          <p:cNvPr id="7" name="Textplatzhalter 11"/>
          <p:cNvSpPr>
            <a:spLocks noGrp="1"/>
          </p:cNvSpPr>
          <p:nvPr>
            <p:ph type="body" sz="quarter" idx="14"/>
          </p:nvPr>
        </p:nvSpPr>
        <p:spPr>
          <a:xfrm>
            <a:off x="143408" y="6340099"/>
            <a:ext cx="8748546" cy="246221"/>
          </a:xfrm>
        </p:spPr>
        <p:txBody>
          <a:bodyPr anchor="b" anchorCtr="0"/>
          <a:lstStyle>
            <a:lvl1pPr marL="0" indent="0">
              <a:buFontTx/>
              <a:buNone/>
              <a:tabLst>
                <a:tab pos="358775" algn="l"/>
                <a:tab pos="717550" algn="l"/>
                <a:tab pos="1076325" algn="l"/>
              </a:tabLst>
              <a:defRPr sz="1000"/>
            </a:lvl1pPr>
            <a:lvl2pPr marL="179387" indent="0">
              <a:buFontTx/>
              <a:buNone/>
              <a:defRPr sz="1200"/>
            </a:lvl2pPr>
            <a:lvl3pPr marL="358775" indent="0">
              <a:buFontTx/>
              <a:buNone/>
              <a:defRPr sz="1200"/>
            </a:lvl3pPr>
            <a:lvl4pPr marL="555625" indent="0">
              <a:buFontTx/>
              <a:buNone/>
              <a:defRPr sz="1200"/>
            </a:lvl4pPr>
            <a:lvl5pPr marL="717550" indent="0">
              <a:buFontTx/>
              <a:buNone/>
              <a:defRPr sz="1200"/>
            </a:lvl5pPr>
          </a:lstStyle>
          <a:p>
            <a:pPr lvl="0"/>
            <a:r>
              <a:rPr lang="it-IT"/>
              <a:t>Fare clic per modificare stili del testo dello schema</a:t>
            </a:r>
          </a:p>
        </p:txBody>
      </p:sp>
      <p:sp>
        <p:nvSpPr>
          <p:cNvPr id="2" name="Titel 1"/>
          <p:cNvSpPr>
            <a:spLocks noGrp="1"/>
          </p:cNvSpPr>
          <p:nvPr>
            <p:ph type="title"/>
          </p:nvPr>
        </p:nvSpPr>
        <p:spPr/>
        <p:txBody>
          <a:bodyPr/>
          <a:lstStyle/>
          <a:p>
            <a:r>
              <a:rPr lang="it-IT"/>
              <a:t>Fare clic per modificare lo stile del titolo</a:t>
            </a:r>
            <a:endParaRPr lang="en-US"/>
          </a:p>
        </p:txBody>
      </p:sp>
      <p:sp>
        <p:nvSpPr>
          <p:cNvPr id="4" name="Foliennummernplatzhalter 3"/>
          <p:cNvSpPr>
            <a:spLocks noGrp="1"/>
          </p:cNvSpPr>
          <p:nvPr>
            <p:ph type="sldNum" sz="quarter" idx="15"/>
          </p:nvPr>
        </p:nvSpPr>
        <p:spPr/>
        <p:txBody>
          <a:bodyPr/>
          <a:lstStyle/>
          <a:p>
            <a:fld id="{F3A9A011-C34D-47FE-B8DF-5647514B31AB}" type="slidenum">
              <a:rPr lang="it-IT" smtClean="0"/>
              <a:t>‹#›</a:t>
            </a:fld>
            <a:endParaRPr lang="it-IT"/>
          </a:p>
        </p:txBody>
      </p:sp>
      <p:sp>
        <p:nvSpPr>
          <p:cNvPr id="9" name="Textplatzhalter 8"/>
          <p:cNvSpPr>
            <a:spLocks noGrp="1"/>
          </p:cNvSpPr>
          <p:nvPr>
            <p:ph type="body" sz="quarter" idx="16"/>
          </p:nvPr>
        </p:nvSpPr>
        <p:spPr>
          <a:xfrm>
            <a:off x="143409" y="1690122"/>
            <a:ext cx="3032082" cy="523220"/>
          </a:xfrm>
        </p:spPr>
        <p:txBody>
          <a:bodyPr/>
          <a:lstStyle>
            <a:lvl1pPr>
              <a:defRPr b="1">
                <a:solidFill>
                  <a:schemeClr val="accent1"/>
                </a:solidFill>
              </a:defRPr>
            </a:lvl1pPr>
          </a:lstStyle>
          <a:p>
            <a:pPr lvl="0"/>
            <a:r>
              <a:rPr lang="it-IT"/>
              <a:t>Fare clic per modificare stili del testo dello schema</a:t>
            </a:r>
          </a:p>
        </p:txBody>
      </p:sp>
      <p:sp>
        <p:nvSpPr>
          <p:cNvPr id="10" name="Bildplatzhalter 9"/>
          <p:cNvSpPr>
            <a:spLocks noGrp="1"/>
          </p:cNvSpPr>
          <p:nvPr>
            <p:ph type="pic" sz="quarter" idx="17"/>
          </p:nvPr>
        </p:nvSpPr>
        <p:spPr>
          <a:xfrm>
            <a:off x="6100397" y="1773238"/>
            <a:ext cx="3043603" cy="523220"/>
          </a:xfrm>
        </p:spPr>
        <p:txBody>
          <a:bodyPr/>
          <a:lstStyle/>
          <a:p>
            <a:r>
              <a:rPr lang="it-IT"/>
              <a:t>Fare clic sull'icona per inserire un'immagine</a:t>
            </a:r>
            <a:endParaRPr lang="de-DE"/>
          </a:p>
        </p:txBody>
      </p:sp>
      <p:sp>
        <p:nvSpPr>
          <p:cNvPr id="11" name="Bildplatzhalter 9"/>
          <p:cNvSpPr>
            <a:spLocks noGrp="1"/>
          </p:cNvSpPr>
          <p:nvPr>
            <p:ph type="pic" sz="quarter" idx="18"/>
          </p:nvPr>
        </p:nvSpPr>
        <p:spPr>
          <a:xfrm>
            <a:off x="3175489" y="1773238"/>
            <a:ext cx="2793023" cy="523220"/>
          </a:xfrm>
        </p:spPr>
        <p:txBody>
          <a:bodyPr/>
          <a:lstStyle/>
          <a:p>
            <a:r>
              <a:rPr lang="it-IT"/>
              <a:t>Fare clic sull'icona per inserire un'immagine</a:t>
            </a:r>
            <a:endParaRPr lang="de-DE"/>
          </a:p>
        </p:txBody>
      </p:sp>
    </p:spTree>
    <p:extLst>
      <p:ext uri="{BB962C8B-B14F-4D97-AF65-F5344CB8AC3E}">
        <p14:creationId xmlns:p14="http://schemas.microsoft.com/office/powerpoint/2010/main" val="389961163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anoramic image">
    <p:spTree>
      <p:nvGrpSpPr>
        <p:cNvPr id="1" name=""/>
        <p:cNvGrpSpPr/>
        <p:nvPr/>
      </p:nvGrpSpPr>
      <p:grpSpPr>
        <a:xfrm>
          <a:off x="0" y="0"/>
          <a:ext cx="0" cy="0"/>
          <a:chOff x="0" y="0"/>
          <a:chExt cx="0" cy="0"/>
        </a:xfrm>
      </p:grpSpPr>
      <p:sp>
        <p:nvSpPr>
          <p:cNvPr id="8" name="Fußzeilenplatzhalter 7"/>
          <p:cNvSpPr>
            <a:spLocks noGrp="1"/>
          </p:cNvSpPr>
          <p:nvPr>
            <p:ph type="ftr" sz="quarter" idx="11"/>
          </p:nvPr>
        </p:nvSpPr>
        <p:spPr>
          <a:xfrm>
            <a:off x="3036450" y="6664943"/>
            <a:ext cx="5852057" cy="123111"/>
          </a:xfrm>
        </p:spPr>
        <p:txBody>
          <a:bodyPr/>
          <a:lstStyle/>
          <a:p>
            <a:endParaRPr lang="it-IT"/>
          </a:p>
        </p:txBody>
      </p:sp>
      <p:sp>
        <p:nvSpPr>
          <p:cNvPr id="10" name="Titel 9"/>
          <p:cNvSpPr>
            <a:spLocks noGrp="1"/>
          </p:cNvSpPr>
          <p:nvPr>
            <p:ph type="title"/>
          </p:nvPr>
        </p:nvSpPr>
        <p:spPr>
          <a:xfrm>
            <a:off x="143408" y="944541"/>
            <a:ext cx="8815541" cy="369332"/>
          </a:xfrm>
        </p:spPr>
        <p:txBody>
          <a:bodyPr/>
          <a:lstStyle/>
          <a:p>
            <a:r>
              <a:rPr lang="it-IT"/>
              <a:t>Fare clic per modificare lo stile del titolo</a:t>
            </a:r>
            <a:endParaRPr lang="en-US"/>
          </a:p>
        </p:txBody>
      </p:sp>
      <p:sp>
        <p:nvSpPr>
          <p:cNvPr id="12" name="Textplatzhalter 11"/>
          <p:cNvSpPr>
            <a:spLocks noGrp="1"/>
          </p:cNvSpPr>
          <p:nvPr>
            <p:ph type="body" sz="quarter" idx="13"/>
          </p:nvPr>
        </p:nvSpPr>
        <p:spPr>
          <a:xfrm>
            <a:off x="143407" y="98703"/>
            <a:ext cx="6755005" cy="276999"/>
          </a:xfrm>
        </p:spPr>
        <p:txBody>
          <a:bodyPr/>
          <a:lstStyle>
            <a:lvl1pPr marL="0" indent="0">
              <a:buFontTx/>
              <a:buNone/>
              <a:defRPr sz="1200"/>
            </a:lvl1pPr>
            <a:lvl2pPr marL="179387" indent="0">
              <a:buFontTx/>
              <a:buNone/>
              <a:defRPr sz="1200"/>
            </a:lvl2pPr>
            <a:lvl3pPr marL="358775" indent="0">
              <a:buFontTx/>
              <a:buNone/>
              <a:defRPr sz="1200"/>
            </a:lvl3pPr>
            <a:lvl4pPr marL="555625" indent="0">
              <a:buFontTx/>
              <a:buNone/>
              <a:defRPr sz="1200"/>
            </a:lvl4pPr>
            <a:lvl5pPr marL="717550" indent="0">
              <a:buFontTx/>
              <a:buNone/>
              <a:defRPr sz="1200"/>
            </a:lvl5pPr>
          </a:lstStyle>
          <a:p>
            <a:pPr lvl="0"/>
            <a:r>
              <a:rPr lang="it-IT"/>
              <a:t>Fare clic per modificare stili del testo dello schema</a:t>
            </a:r>
          </a:p>
        </p:txBody>
      </p:sp>
      <p:sp>
        <p:nvSpPr>
          <p:cNvPr id="14" name="Foliennummernplatzhalter 13"/>
          <p:cNvSpPr>
            <a:spLocks noGrp="1"/>
          </p:cNvSpPr>
          <p:nvPr>
            <p:ph type="sldNum" sz="quarter" idx="15"/>
          </p:nvPr>
        </p:nvSpPr>
        <p:spPr/>
        <p:txBody>
          <a:bodyPr/>
          <a:lstStyle/>
          <a:p>
            <a:fld id="{F3A9A011-C34D-47FE-B8DF-5647514B31AB}" type="slidenum">
              <a:rPr lang="it-IT" smtClean="0"/>
              <a:t>‹#›</a:t>
            </a:fld>
            <a:endParaRPr lang="it-IT"/>
          </a:p>
        </p:txBody>
      </p:sp>
      <p:sp>
        <p:nvSpPr>
          <p:cNvPr id="9" name="Textplatzhalter 11"/>
          <p:cNvSpPr>
            <a:spLocks noGrp="1"/>
          </p:cNvSpPr>
          <p:nvPr>
            <p:ph type="body" sz="quarter" idx="16"/>
          </p:nvPr>
        </p:nvSpPr>
        <p:spPr>
          <a:xfrm>
            <a:off x="143408" y="6340099"/>
            <a:ext cx="8748546" cy="246221"/>
          </a:xfrm>
        </p:spPr>
        <p:txBody>
          <a:bodyPr anchor="b" anchorCtr="0"/>
          <a:lstStyle>
            <a:lvl1pPr marL="0" indent="0">
              <a:buFontTx/>
              <a:buNone/>
              <a:tabLst>
                <a:tab pos="358775" algn="l"/>
                <a:tab pos="717550" algn="l"/>
                <a:tab pos="1076325" algn="l"/>
              </a:tabLst>
              <a:defRPr sz="1000"/>
            </a:lvl1pPr>
            <a:lvl2pPr marL="179387" indent="0">
              <a:buFontTx/>
              <a:buNone/>
              <a:defRPr sz="1200"/>
            </a:lvl2pPr>
            <a:lvl3pPr marL="358775" indent="0">
              <a:buFontTx/>
              <a:buNone/>
              <a:defRPr sz="1200"/>
            </a:lvl3pPr>
            <a:lvl4pPr marL="555625" indent="0">
              <a:buFontTx/>
              <a:buNone/>
              <a:defRPr sz="1200"/>
            </a:lvl4pPr>
            <a:lvl5pPr marL="717550" indent="0">
              <a:buFontTx/>
              <a:buNone/>
              <a:defRPr sz="1200"/>
            </a:lvl5pPr>
          </a:lstStyle>
          <a:p>
            <a:pPr lvl="0"/>
            <a:r>
              <a:rPr lang="it-IT"/>
              <a:t>Fare clic per modificare stili del testo dello schema</a:t>
            </a:r>
          </a:p>
        </p:txBody>
      </p:sp>
      <p:sp>
        <p:nvSpPr>
          <p:cNvPr id="11" name="Bildplatzhalter 3"/>
          <p:cNvSpPr>
            <a:spLocks noGrp="1"/>
          </p:cNvSpPr>
          <p:nvPr>
            <p:ph type="pic" sz="quarter" idx="17"/>
          </p:nvPr>
        </p:nvSpPr>
        <p:spPr>
          <a:xfrm>
            <a:off x="1" y="1773238"/>
            <a:ext cx="9143999" cy="307777"/>
          </a:xfrm>
        </p:spPr>
        <p:txBody>
          <a:bodyPr/>
          <a:lstStyle/>
          <a:p>
            <a:r>
              <a:rPr lang="it-IT"/>
              <a:t>Fare clic sull'icona per inserire un'immagine</a:t>
            </a:r>
            <a:endParaRPr lang="de-DE"/>
          </a:p>
        </p:txBody>
      </p:sp>
    </p:spTree>
    <p:extLst>
      <p:ext uri="{BB962C8B-B14F-4D97-AF65-F5344CB8AC3E}">
        <p14:creationId xmlns:p14="http://schemas.microsoft.com/office/powerpoint/2010/main" val="91135121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anoramic image + 1 text box + image">
    <p:spTree>
      <p:nvGrpSpPr>
        <p:cNvPr id="1" name=""/>
        <p:cNvGrpSpPr/>
        <p:nvPr/>
      </p:nvGrpSpPr>
      <p:grpSpPr>
        <a:xfrm>
          <a:off x="0" y="0"/>
          <a:ext cx="0" cy="0"/>
          <a:chOff x="0" y="0"/>
          <a:chExt cx="0" cy="0"/>
        </a:xfrm>
      </p:grpSpPr>
      <p:sp>
        <p:nvSpPr>
          <p:cNvPr id="3" name="Inhaltsplatzhalter 2"/>
          <p:cNvSpPr>
            <a:spLocks noGrp="1"/>
          </p:cNvSpPr>
          <p:nvPr>
            <p:ph idx="1"/>
          </p:nvPr>
        </p:nvSpPr>
        <p:spPr>
          <a:xfrm>
            <a:off x="3067375" y="4716897"/>
            <a:ext cx="5825105" cy="1374735"/>
          </a:xfrm>
        </p:spPr>
        <p:txBody>
          <a:bodyPr/>
          <a:lstStyle>
            <a:lvl1pPr>
              <a:defRPr sz="1400"/>
            </a:lvl1pPr>
            <a:lvl2pPr>
              <a:defRPr sz="1400"/>
            </a:lvl2pPr>
            <a:lvl3pPr>
              <a:defRPr sz="1400"/>
            </a:lvl3pPr>
            <a:lvl4pPr>
              <a:defRPr sz="1400"/>
            </a:lvl4pPr>
            <a:lvl5pPr>
              <a:defRPr sz="14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Fußzeilenplatzhalter 7"/>
          <p:cNvSpPr>
            <a:spLocks noGrp="1"/>
          </p:cNvSpPr>
          <p:nvPr>
            <p:ph type="ftr" sz="quarter" idx="11"/>
          </p:nvPr>
        </p:nvSpPr>
        <p:spPr>
          <a:xfrm>
            <a:off x="3036450" y="6664943"/>
            <a:ext cx="5852057" cy="123111"/>
          </a:xfrm>
        </p:spPr>
        <p:txBody>
          <a:bodyPr/>
          <a:lstStyle/>
          <a:p>
            <a:endParaRPr lang="it-IT"/>
          </a:p>
        </p:txBody>
      </p:sp>
      <p:sp>
        <p:nvSpPr>
          <p:cNvPr id="10" name="Titel 9"/>
          <p:cNvSpPr>
            <a:spLocks noGrp="1"/>
          </p:cNvSpPr>
          <p:nvPr>
            <p:ph type="title"/>
          </p:nvPr>
        </p:nvSpPr>
        <p:spPr>
          <a:xfrm>
            <a:off x="143408" y="944541"/>
            <a:ext cx="8815541" cy="369332"/>
          </a:xfrm>
        </p:spPr>
        <p:txBody>
          <a:bodyPr/>
          <a:lstStyle/>
          <a:p>
            <a:r>
              <a:rPr lang="it-IT"/>
              <a:t>Fare clic per modificare lo stile del titolo</a:t>
            </a:r>
            <a:endParaRPr lang="en-US"/>
          </a:p>
        </p:txBody>
      </p:sp>
      <p:sp>
        <p:nvSpPr>
          <p:cNvPr id="12" name="Textplatzhalter 11"/>
          <p:cNvSpPr>
            <a:spLocks noGrp="1"/>
          </p:cNvSpPr>
          <p:nvPr>
            <p:ph type="body" sz="quarter" idx="13"/>
          </p:nvPr>
        </p:nvSpPr>
        <p:spPr>
          <a:xfrm>
            <a:off x="143407" y="98703"/>
            <a:ext cx="6755005" cy="276999"/>
          </a:xfrm>
        </p:spPr>
        <p:txBody>
          <a:bodyPr/>
          <a:lstStyle>
            <a:lvl1pPr marL="0" indent="0">
              <a:buFontTx/>
              <a:buNone/>
              <a:defRPr sz="1200"/>
            </a:lvl1pPr>
            <a:lvl2pPr marL="179387" indent="0">
              <a:buFontTx/>
              <a:buNone/>
              <a:defRPr sz="1200"/>
            </a:lvl2pPr>
            <a:lvl3pPr marL="358775" indent="0">
              <a:buFontTx/>
              <a:buNone/>
              <a:defRPr sz="1200"/>
            </a:lvl3pPr>
            <a:lvl4pPr marL="555625" indent="0">
              <a:buFontTx/>
              <a:buNone/>
              <a:defRPr sz="1200"/>
            </a:lvl4pPr>
            <a:lvl5pPr marL="717550" indent="0">
              <a:buFontTx/>
              <a:buNone/>
              <a:defRPr sz="1200"/>
            </a:lvl5pPr>
          </a:lstStyle>
          <a:p>
            <a:pPr lvl="0"/>
            <a:r>
              <a:rPr lang="it-IT"/>
              <a:t>Fare clic per modificare stili del testo dello schema</a:t>
            </a:r>
          </a:p>
        </p:txBody>
      </p:sp>
      <p:sp>
        <p:nvSpPr>
          <p:cNvPr id="13" name="Textplatzhalter 11"/>
          <p:cNvSpPr>
            <a:spLocks noGrp="1"/>
          </p:cNvSpPr>
          <p:nvPr>
            <p:ph type="body" sz="quarter" idx="14"/>
          </p:nvPr>
        </p:nvSpPr>
        <p:spPr>
          <a:xfrm>
            <a:off x="3067374" y="4341477"/>
            <a:ext cx="5825105" cy="338554"/>
          </a:xfrm>
        </p:spPr>
        <p:txBody>
          <a:bodyPr/>
          <a:lstStyle>
            <a:lvl1pPr marL="0" indent="0">
              <a:spcBef>
                <a:spcPts val="0"/>
              </a:spcBef>
              <a:buFontTx/>
              <a:buNone/>
              <a:defRPr sz="1600" b="1">
                <a:solidFill>
                  <a:schemeClr val="accent1"/>
                </a:solidFill>
              </a:defRPr>
            </a:lvl1pPr>
            <a:lvl2pPr marL="179387" indent="0">
              <a:buFontTx/>
              <a:buNone/>
              <a:defRPr sz="1200"/>
            </a:lvl2pPr>
            <a:lvl3pPr marL="358775" indent="0">
              <a:buFontTx/>
              <a:buNone/>
              <a:defRPr sz="1200"/>
            </a:lvl3pPr>
            <a:lvl4pPr marL="555625" indent="0">
              <a:buFontTx/>
              <a:buNone/>
              <a:defRPr sz="1200"/>
            </a:lvl4pPr>
            <a:lvl5pPr marL="717550" indent="0">
              <a:buFontTx/>
              <a:buNone/>
              <a:defRPr sz="1200"/>
            </a:lvl5pPr>
          </a:lstStyle>
          <a:p>
            <a:pPr lvl="0"/>
            <a:r>
              <a:rPr lang="it-IT"/>
              <a:t>Fare clic per modificare stili del testo dello schema</a:t>
            </a:r>
          </a:p>
        </p:txBody>
      </p:sp>
      <p:sp>
        <p:nvSpPr>
          <p:cNvPr id="14" name="Foliennummernplatzhalter 13"/>
          <p:cNvSpPr>
            <a:spLocks noGrp="1"/>
          </p:cNvSpPr>
          <p:nvPr>
            <p:ph type="sldNum" sz="quarter" idx="15"/>
          </p:nvPr>
        </p:nvSpPr>
        <p:spPr/>
        <p:txBody>
          <a:bodyPr/>
          <a:lstStyle/>
          <a:p>
            <a:fld id="{F3A9A011-C34D-47FE-B8DF-5647514B31AB}" type="slidenum">
              <a:rPr lang="it-IT" smtClean="0"/>
              <a:t>‹#›</a:t>
            </a:fld>
            <a:endParaRPr lang="it-IT"/>
          </a:p>
        </p:txBody>
      </p:sp>
      <p:sp>
        <p:nvSpPr>
          <p:cNvPr id="4" name="Bildplatzhalter 3"/>
          <p:cNvSpPr>
            <a:spLocks noGrp="1"/>
          </p:cNvSpPr>
          <p:nvPr>
            <p:ph type="pic" sz="quarter" idx="16"/>
          </p:nvPr>
        </p:nvSpPr>
        <p:spPr>
          <a:xfrm>
            <a:off x="1" y="1773238"/>
            <a:ext cx="9143999" cy="307777"/>
          </a:xfrm>
        </p:spPr>
        <p:txBody>
          <a:bodyPr/>
          <a:lstStyle/>
          <a:p>
            <a:r>
              <a:rPr lang="it-IT"/>
              <a:t>Fare clic sull'icona per inserire un'immagine</a:t>
            </a:r>
            <a:endParaRPr lang="de-DE"/>
          </a:p>
        </p:txBody>
      </p:sp>
      <p:sp>
        <p:nvSpPr>
          <p:cNvPr id="9" name="Textplatzhalter 11"/>
          <p:cNvSpPr>
            <a:spLocks noGrp="1"/>
          </p:cNvSpPr>
          <p:nvPr>
            <p:ph type="body" sz="quarter" idx="17"/>
          </p:nvPr>
        </p:nvSpPr>
        <p:spPr>
          <a:xfrm>
            <a:off x="143408" y="6340099"/>
            <a:ext cx="8748546" cy="246221"/>
          </a:xfrm>
        </p:spPr>
        <p:txBody>
          <a:bodyPr anchor="b" anchorCtr="0"/>
          <a:lstStyle>
            <a:lvl1pPr marL="0" indent="0">
              <a:buFontTx/>
              <a:buNone/>
              <a:tabLst>
                <a:tab pos="358775" algn="l"/>
                <a:tab pos="717550" algn="l"/>
                <a:tab pos="1076325" algn="l"/>
              </a:tabLst>
              <a:defRPr sz="1000"/>
            </a:lvl1pPr>
            <a:lvl2pPr marL="179387" indent="0">
              <a:buFontTx/>
              <a:buNone/>
              <a:defRPr sz="1200"/>
            </a:lvl2pPr>
            <a:lvl3pPr marL="358775" indent="0">
              <a:buFontTx/>
              <a:buNone/>
              <a:defRPr sz="1200"/>
            </a:lvl3pPr>
            <a:lvl4pPr marL="555625" indent="0">
              <a:buFontTx/>
              <a:buNone/>
              <a:defRPr sz="1200"/>
            </a:lvl4pPr>
            <a:lvl5pPr marL="717550" indent="0">
              <a:buFontTx/>
              <a:buNone/>
              <a:defRPr sz="1200"/>
            </a:lvl5pPr>
          </a:lstStyle>
          <a:p>
            <a:pPr lvl="0"/>
            <a:r>
              <a:rPr lang="it-IT"/>
              <a:t>Fare clic per modificare stili del testo dello schema</a:t>
            </a:r>
          </a:p>
        </p:txBody>
      </p:sp>
    </p:spTree>
    <p:extLst>
      <p:ext uri="{BB962C8B-B14F-4D97-AF65-F5344CB8AC3E}">
        <p14:creationId xmlns:p14="http://schemas.microsoft.com/office/powerpoint/2010/main" val="299973691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anoramic image + 2 text boxes">
    <p:spTree>
      <p:nvGrpSpPr>
        <p:cNvPr id="1" name=""/>
        <p:cNvGrpSpPr/>
        <p:nvPr/>
      </p:nvGrpSpPr>
      <p:grpSpPr>
        <a:xfrm>
          <a:off x="0" y="0"/>
          <a:ext cx="0" cy="0"/>
          <a:chOff x="0" y="0"/>
          <a:chExt cx="0" cy="0"/>
        </a:xfrm>
      </p:grpSpPr>
      <p:sp>
        <p:nvSpPr>
          <p:cNvPr id="3" name="Inhaltsplatzhalter 2"/>
          <p:cNvSpPr>
            <a:spLocks noGrp="1"/>
          </p:cNvSpPr>
          <p:nvPr>
            <p:ph idx="1"/>
          </p:nvPr>
        </p:nvSpPr>
        <p:spPr>
          <a:xfrm>
            <a:off x="143409" y="4716897"/>
            <a:ext cx="4295654" cy="1378839"/>
          </a:xfrm>
        </p:spPr>
        <p:txBody>
          <a:bodyPr/>
          <a:lstStyle>
            <a:lvl1pPr>
              <a:defRPr sz="1400"/>
            </a:lvl1pPr>
            <a:lvl2pPr>
              <a:defRPr sz="1400"/>
            </a:lvl2pPr>
            <a:lvl3pPr>
              <a:defRPr sz="1400"/>
            </a:lvl3pPr>
            <a:lvl4pPr>
              <a:defRPr sz="1400"/>
            </a:lvl4pPr>
            <a:lvl5pPr>
              <a:defRPr sz="14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Fußzeilenplatzhalter 7"/>
          <p:cNvSpPr>
            <a:spLocks noGrp="1"/>
          </p:cNvSpPr>
          <p:nvPr>
            <p:ph type="ftr" sz="quarter" idx="11"/>
          </p:nvPr>
        </p:nvSpPr>
        <p:spPr>
          <a:xfrm>
            <a:off x="3036450" y="6664943"/>
            <a:ext cx="5852057" cy="123111"/>
          </a:xfrm>
        </p:spPr>
        <p:txBody>
          <a:bodyPr/>
          <a:lstStyle/>
          <a:p>
            <a:endParaRPr lang="it-IT"/>
          </a:p>
        </p:txBody>
      </p:sp>
      <p:sp>
        <p:nvSpPr>
          <p:cNvPr id="10" name="Titel 9"/>
          <p:cNvSpPr>
            <a:spLocks noGrp="1"/>
          </p:cNvSpPr>
          <p:nvPr>
            <p:ph type="title"/>
          </p:nvPr>
        </p:nvSpPr>
        <p:spPr>
          <a:xfrm>
            <a:off x="143408" y="944541"/>
            <a:ext cx="8815541" cy="369332"/>
          </a:xfrm>
        </p:spPr>
        <p:txBody>
          <a:bodyPr/>
          <a:lstStyle/>
          <a:p>
            <a:r>
              <a:rPr lang="it-IT"/>
              <a:t>Fare clic per modificare lo stile del titolo</a:t>
            </a:r>
            <a:endParaRPr lang="en-US"/>
          </a:p>
        </p:txBody>
      </p:sp>
      <p:sp>
        <p:nvSpPr>
          <p:cNvPr id="12" name="Textplatzhalter 11"/>
          <p:cNvSpPr>
            <a:spLocks noGrp="1"/>
          </p:cNvSpPr>
          <p:nvPr>
            <p:ph type="body" sz="quarter" idx="13"/>
          </p:nvPr>
        </p:nvSpPr>
        <p:spPr>
          <a:xfrm>
            <a:off x="143407" y="98703"/>
            <a:ext cx="6755005" cy="276999"/>
          </a:xfrm>
        </p:spPr>
        <p:txBody>
          <a:bodyPr/>
          <a:lstStyle>
            <a:lvl1pPr marL="0" indent="0">
              <a:buFontTx/>
              <a:buNone/>
              <a:defRPr sz="1200"/>
            </a:lvl1pPr>
            <a:lvl2pPr marL="179387" indent="0">
              <a:buFontTx/>
              <a:buNone/>
              <a:defRPr sz="1200"/>
            </a:lvl2pPr>
            <a:lvl3pPr marL="358775" indent="0">
              <a:buFontTx/>
              <a:buNone/>
              <a:defRPr sz="1200"/>
            </a:lvl3pPr>
            <a:lvl4pPr marL="555625" indent="0">
              <a:buFontTx/>
              <a:buNone/>
              <a:defRPr sz="1200"/>
            </a:lvl4pPr>
            <a:lvl5pPr marL="717550" indent="0">
              <a:buFontTx/>
              <a:buNone/>
              <a:defRPr sz="1200"/>
            </a:lvl5pPr>
          </a:lstStyle>
          <a:p>
            <a:pPr lvl="0"/>
            <a:r>
              <a:rPr lang="it-IT"/>
              <a:t>Fare clic per modificare stili del testo dello schema</a:t>
            </a:r>
          </a:p>
        </p:txBody>
      </p:sp>
      <p:sp>
        <p:nvSpPr>
          <p:cNvPr id="13" name="Textplatzhalter 11"/>
          <p:cNvSpPr>
            <a:spLocks noGrp="1"/>
          </p:cNvSpPr>
          <p:nvPr>
            <p:ph type="body" sz="quarter" idx="14"/>
          </p:nvPr>
        </p:nvSpPr>
        <p:spPr>
          <a:xfrm>
            <a:off x="143408" y="4341477"/>
            <a:ext cx="4295654" cy="584775"/>
          </a:xfrm>
        </p:spPr>
        <p:txBody>
          <a:bodyPr/>
          <a:lstStyle>
            <a:lvl1pPr marL="0" indent="0">
              <a:spcBef>
                <a:spcPts val="0"/>
              </a:spcBef>
              <a:buFontTx/>
              <a:buNone/>
              <a:defRPr sz="1600" b="1">
                <a:solidFill>
                  <a:schemeClr val="accent1"/>
                </a:solidFill>
              </a:defRPr>
            </a:lvl1pPr>
            <a:lvl2pPr marL="179387" indent="0">
              <a:buFontTx/>
              <a:buNone/>
              <a:defRPr sz="1200"/>
            </a:lvl2pPr>
            <a:lvl3pPr marL="358775" indent="0">
              <a:buFontTx/>
              <a:buNone/>
              <a:defRPr sz="1200"/>
            </a:lvl3pPr>
            <a:lvl4pPr marL="555625" indent="0">
              <a:buFontTx/>
              <a:buNone/>
              <a:defRPr sz="1200"/>
            </a:lvl4pPr>
            <a:lvl5pPr marL="717550" indent="0">
              <a:buFontTx/>
              <a:buNone/>
              <a:defRPr sz="1200"/>
            </a:lvl5pPr>
          </a:lstStyle>
          <a:p>
            <a:pPr lvl="0"/>
            <a:r>
              <a:rPr lang="it-IT"/>
              <a:t>Fare clic per modificare stili del testo dello schema</a:t>
            </a:r>
          </a:p>
        </p:txBody>
      </p:sp>
      <p:sp>
        <p:nvSpPr>
          <p:cNvPr id="11" name="Inhaltsplatzhalter 2"/>
          <p:cNvSpPr>
            <a:spLocks noGrp="1"/>
          </p:cNvSpPr>
          <p:nvPr>
            <p:ph idx="15"/>
          </p:nvPr>
        </p:nvSpPr>
        <p:spPr>
          <a:xfrm>
            <a:off x="4463889" y="4716897"/>
            <a:ext cx="4295654" cy="1378839"/>
          </a:xfrm>
        </p:spPr>
        <p:txBody>
          <a:bodyPr/>
          <a:lstStyle>
            <a:lvl1pPr>
              <a:defRPr sz="1400"/>
            </a:lvl1pPr>
            <a:lvl2pPr>
              <a:defRPr sz="1400"/>
            </a:lvl2pPr>
            <a:lvl3pPr>
              <a:defRPr sz="1400"/>
            </a:lvl3pPr>
            <a:lvl4pPr>
              <a:defRPr sz="1400"/>
            </a:lvl4pPr>
            <a:lvl5pPr>
              <a:defRPr sz="14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4" name="Textplatzhalter 11"/>
          <p:cNvSpPr>
            <a:spLocks noGrp="1"/>
          </p:cNvSpPr>
          <p:nvPr>
            <p:ph type="body" sz="quarter" idx="16"/>
          </p:nvPr>
        </p:nvSpPr>
        <p:spPr>
          <a:xfrm>
            <a:off x="4463888" y="4341477"/>
            <a:ext cx="4295654" cy="584775"/>
          </a:xfrm>
        </p:spPr>
        <p:txBody>
          <a:bodyPr/>
          <a:lstStyle>
            <a:lvl1pPr marL="0" indent="0">
              <a:spcBef>
                <a:spcPts val="0"/>
              </a:spcBef>
              <a:buFontTx/>
              <a:buNone/>
              <a:defRPr sz="1600" b="1">
                <a:solidFill>
                  <a:schemeClr val="accent1"/>
                </a:solidFill>
              </a:defRPr>
            </a:lvl1pPr>
            <a:lvl2pPr marL="179387" indent="0">
              <a:buFontTx/>
              <a:buNone/>
              <a:defRPr sz="1200"/>
            </a:lvl2pPr>
            <a:lvl3pPr marL="358775" indent="0">
              <a:buFontTx/>
              <a:buNone/>
              <a:defRPr sz="1200"/>
            </a:lvl3pPr>
            <a:lvl4pPr marL="555625" indent="0">
              <a:buFontTx/>
              <a:buNone/>
              <a:defRPr sz="1200"/>
            </a:lvl4pPr>
            <a:lvl5pPr marL="717550" indent="0">
              <a:buFontTx/>
              <a:buNone/>
              <a:defRPr sz="1200"/>
            </a:lvl5pPr>
          </a:lstStyle>
          <a:p>
            <a:pPr lvl="0"/>
            <a:r>
              <a:rPr lang="it-IT"/>
              <a:t>Fare clic per modificare stili del testo dello schema</a:t>
            </a:r>
          </a:p>
        </p:txBody>
      </p:sp>
      <p:sp>
        <p:nvSpPr>
          <p:cNvPr id="2" name="Foliennummernplatzhalter 1"/>
          <p:cNvSpPr>
            <a:spLocks noGrp="1"/>
          </p:cNvSpPr>
          <p:nvPr>
            <p:ph type="sldNum" sz="quarter" idx="17"/>
          </p:nvPr>
        </p:nvSpPr>
        <p:spPr/>
        <p:txBody>
          <a:bodyPr/>
          <a:lstStyle/>
          <a:p>
            <a:fld id="{F3A9A011-C34D-47FE-B8DF-5647514B31AB}" type="slidenum">
              <a:rPr lang="it-IT" smtClean="0"/>
              <a:t>‹#›</a:t>
            </a:fld>
            <a:endParaRPr lang="it-IT"/>
          </a:p>
        </p:txBody>
      </p:sp>
      <p:sp>
        <p:nvSpPr>
          <p:cNvPr id="15" name="Bildplatzhalter 3"/>
          <p:cNvSpPr>
            <a:spLocks noGrp="1"/>
          </p:cNvSpPr>
          <p:nvPr>
            <p:ph type="pic" sz="quarter" idx="18"/>
          </p:nvPr>
        </p:nvSpPr>
        <p:spPr>
          <a:xfrm>
            <a:off x="1" y="1773238"/>
            <a:ext cx="9143999" cy="307777"/>
          </a:xfrm>
        </p:spPr>
        <p:txBody>
          <a:bodyPr/>
          <a:lstStyle/>
          <a:p>
            <a:r>
              <a:rPr lang="it-IT"/>
              <a:t>Fare clic sull'icona per inserire un'immagine</a:t>
            </a:r>
            <a:endParaRPr lang="de-DE"/>
          </a:p>
        </p:txBody>
      </p:sp>
      <p:sp>
        <p:nvSpPr>
          <p:cNvPr id="16" name="Textplatzhalter 11"/>
          <p:cNvSpPr>
            <a:spLocks noGrp="1"/>
          </p:cNvSpPr>
          <p:nvPr>
            <p:ph type="body" sz="quarter" idx="19"/>
          </p:nvPr>
        </p:nvSpPr>
        <p:spPr>
          <a:xfrm>
            <a:off x="143408" y="6340099"/>
            <a:ext cx="8748546" cy="246221"/>
          </a:xfrm>
        </p:spPr>
        <p:txBody>
          <a:bodyPr anchor="b" anchorCtr="0"/>
          <a:lstStyle>
            <a:lvl1pPr marL="0" indent="0">
              <a:buFontTx/>
              <a:buNone/>
              <a:tabLst>
                <a:tab pos="358775" algn="l"/>
                <a:tab pos="717550" algn="l"/>
                <a:tab pos="1076325" algn="l"/>
              </a:tabLst>
              <a:defRPr sz="1000"/>
            </a:lvl1pPr>
            <a:lvl2pPr marL="179387" indent="0">
              <a:buFontTx/>
              <a:buNone/>
              <a:defRPr sz="1200"/>
            </a:lvl2pPr>
            <a:lvl3pPr marL="358775" indent="0">
              <a:buFontTx/>
              <a:buNone/>
              <a:defRPr sz="1200"/>
            </a:lvl3pPr>
            <a:lvl4pPr marL="555625" indent="0">
              <a:buFontTx/>
              <a:buNone/>
              <a:defRPr sz="1200"/>
            </a:lvl4pPr>
            <a:lvl5pPr marL="717550" indent="0">
              <a:buFontTx/>
              <a:buNone/>
              <a:defRPr sz="1200"/>
            </a:lvl5pPr>
          </a:lstStyle>
          <a:p>
            <a:pPr lvl="0"/>
            <a:r>
              <a:rPr lang="it-IT"/>
              <a:t>Fare clic per modificare stili del testo dello schema</a:t>
            </a:r>
          </a:p>
        </p:txBody>
      </p:sp>
    </p:spTree>
    <p:extLst>
      <p:ext uri="{BB962C8B-B14F-4D97-AF65-F5344CB8AC3E}">
        <p14:creationId xmlns:p14="http://schemas.microsoft.com/office/powerpoint/2010/main" val="419969309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images + 2 text boxes">
    <p:spTree>
      <p:nvGrpSpPr>
        <p:cNvPr id="1" name=""/>
        <p:cNvGrpSpPr/>
        <p:nvPr/>
      </p:nvGrpSpPr>
      <p:grpSpPr>
        <a:xfrm>
          <a:off x="0" y="0"/>
          <a:ext cx="0" cy="0"/>
          <a:chOff x="0" y="0"/>
          <a:chExt cx="0" cy="0"/>
        </a:xfrm>
      </p:grpSpPr>
      <p:sp>
        <p:nvSpPr>
          <p:cNvPr id="3" name="Inhaltsplatzhalter 2"/>
          <p:cNvSpPr>
            <a:spLocks noGrp="1"/>
          </p:cNvSpPr>
          <p:nvPr>
            <p:ph idx="1"/>
          </p:nvPr>
        </p:nvSpPr>
        <p:spPr>
          <a:xfrm>
            <a:off x="143409" y="4716897"/>
            <a:ext cx="4295654" cy="1378839"/>
          </a:xfrm>
        </p:spPr>
        <p:txBody>
          <a:bodyPr/>
          <a:lstStyle>
            <a:lvl1pPr>
              <a:defRPr sz="1400"/>
            </a:lvl1pPr>
            <a:lvl2pPr>
              <a:defRPr sz="1400"/>
            </a:lvl2pPr>
            <a:lvl3pPr>
              <a:defRPr sz="1400"/>
            </a:lvl3pPr>
            <a:lvl4pPr>
              <a:defRPr sz="1400"/>
            </a:lvl4pPr>
            <a:lvl5pPr>
              <a:defRPr sz="14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Fußzeilenplatzhalter 7"/>
          <p:cNvSpPr>
            <a:spLocks noGrp="1"/>
          </p:cNvSpPr>
          <p:nvPr>
            <p:ph type="ftr" sz="quarter" idx="11"/>
          </p:nvPr>
        </p:nvSpPr>
        <p:spPr>
          <a:xfrm>
            <a:off x="3036450" y="6664943"/>
            <a:ext cx="5852057" cy="123111"/>
          </a:xfrm>
        </p:spPr>
        <p:txBody>
          <a:bodyPr/>
          <a:lstStyle/>
          <a:p>
            <a:endParaRPr lang="it-IT"/>
          </a:p>
        </p:txBody>
      </p:sp>
      <p:sp>
        <p:nvSpPr>
          <p:cNvPr id="10" name="Titel 9"/>
          <p:cNvSpPr>
            <a:spLocks noGrp="1"/>
          </p:cNvSpPr>
          <p:nvPr>
            <p:ph type="title"/>
          </p:nvPr>
        </p:nvSpPr>
        <p:spPr>
          <a:xfrm>
            <a:off x="143408" y="944541"/>
            <a:ext cx="8815541" cy="369332"/>
          </a:xfrm>
        </p:spPr>
        <p:txBody>
          <a:bodyPr/>
          <a:lstStyle/>
          <a:p>
            <a:r>
              <a:rPr lang="it-IT"/>
              <a:t>Fare clic per modificare lo stile del titolo</a:t>
            </a:r>
            <a:endParaRPr lang="en-US"/>
          </a:p>
        </p:txBody>
      </p:sp>
      <p:sp>
        <p:nvSpPr>
          <p:cNvPr id="12" name="Textplatzhalter 11"/>
          <p:cNvSpPr>
            <a:spLocks noGrp="1"/>
          </p:cNvSpPr>
          <p:nvPr>
            <p:ph type="body" sz="quarter" idx="13"/>
          </p:nvPr>
        </p:nvSpPr>
        <p:spPr>
          <a:xfrm>
            <a:off x="143407" y="98703"/>
            <a:ext cx="6755005" cy="276999"/>
          </a:xfrm>
        </p:spPr>
        <p:txBody>
          <a:bodyPr/>
          <a:lstStyle>
            <a:lvl1pPr marL="0" indent="0">
              <a:buFontTx/>
              <a:buNone/>
              <a:defRPr sz="1200"/>
            </a:lvl1pPr>
            <a:lvl2pPr marL="179387" indent="0">
              <a:buFontTx/>
              <a:buNone/>
              <a:defRPr sz="1200"/>
            </a:lvl2pPr>
            <a:lvl3pPr marL="358775" indent="0">
              <a:buFontTx/>
              <a:buNone/>
              <a:defRPr sz="1200"/>
            </a:lvl3pPr>
            <a:lvl4pPr marL="555625" indent="0">
              <a:buFontTx/>
              <a:buNone/>
              <a:defRPr sz="1200"/>
            </a:lvl4pPr>
            <a:lvl5pPr marL="717550" indent="0">
              <a:buFontTx/>
              <a:buNone/>
              <a:defRPr sz="1200"/>
            </a:lvl5pPr>
          </a:lstStyle>
          <a:p>
            <a:pPr lvl="0"/>
            <a:r>
              <a:rPr lang="it-IT"/>
              <a:t>Fare clic per modificare stili del testo dello schema</a:t>
            </a:r>
          </a:p>
        </p:txBody>
      </p:sp>
      <p:sp>
        <p:nvSpPr>
          <p:cNvPr id="13" name="Textplatzhalter 11"/>
          <p:cNvSpPr>
            <a:spLocks noGrp="1"/>
          </p:cNvSpPr>
          <p:nvPr>
            <p:ph type="body" sz="quarter" idx="14"/>
          </p:nvPr>
        </p:nvSpPr>
        <p:spPr>
          <a:xfrm>
            <a:off x="143408" y="4341477"/>
            <a:ext cx="4295654" cy="584775"/>
          </a:xfrm>
        </p:spPr>
        <p:txBody>
          <a:bodyPr/>
          <a:lstStyle>
            <a:lvl1pPr marL="0" indent="0">
              <a:spcBef>
                <a:spcPts val="0"/>
              </a:spcBef>
              <a:buFontTx/>
              <a:buNone/>
              <a:defRPr sz="1600" b="1">
                <a:solidFill>
                  <a:schemeClr val="accent1"/>
                </a:solidFill>
              </a:defRPr>
            </a:lvl1pPr>
            <a:lvl2pPr marL="179387" indent="0">
              <a:buFontTx/>
              <a:buNone/>
              <a:defRPr sz="1200"/>
            </a:lvl2pPr>
            <a:lvl3pPr marL="358775" indent="0">
              <a:buFontTx/>
              <a:buNone/>
              <a:defRPr sz="1200"/>
            </a:lvl3pPr>
            <a:lvl4pPr marL="555625" indent="0">
              <a:buFontTx/>
              <a:buNone/>
              <a:defRPr sz="1200"/>
            </a:lvl4pPr>
            <a:lvl5pPr marL="717550" indent="0">
              <a:buFontTx/>
              <a:buNone/>
              <a:defRPr sz="1200"/>
            </a:lvl5pPr>
          </a:lstStyle>
          <a:p>
            <a:pPr lvl="0"/>
            <a:r>
              <a:rPr lang="it-IT"/>
              <a:t>Fare clic per modificare stili del testo dello schema</a:t>
            </a:r>
          </a:p>
        </p:txBody>
      </p:sp>
      <p:sp>
        <p:nvSpPr>
          <p:cNvPr id="11" name="Inhaltsplatzhalter 2"/>
          <p:cNvSpPr>
            <a:spLocks noGrp="1"/>
          </p:cNvSpPr>
          <p:nvPr>
            <p:ph idx="15"/>
          </p:nvPr>
        </p:nvSpPr>
        <p:spPr>
          <a:xfrm>
            <a:off x="4596827" y="4716897"/>
            <a:ext cx="4295654" cy="1378839"/>
          </a:xfrm>
        </p:spPr>
        <p:txBody>
          <a:bodyPr/>
          <a:lstStyle>
            <a:lvl1pPr>
              <a:defRPr sz="1400"/>
            </a:lvl1pPr>
            <a:lvl2pPr>
              <a:defRPr sz="1400"/>
            </a:lvl2pPr>
            <a:lvl3pPr>
              <a:defRPr sz="1400"/>
            </a:lvl3pPr>
            <a:lvl4pPr>
              <a:defRPr sz="1400"/>
            </a:lvl4pPr>
            <a:lvl5pPr>
              <a:defRPr sz="14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14" name="Textplatzhalter 11"/>
          <p:cNvSpPr>
            <a:spLocks noGrp="1"/>
          </p:cNvSpPr>
          <p:nvPr>
            <p:ph type="body" sz="quarter" idx="16"/>
          </p:nvPr>
        </p:nvSpPr>
        <p:spPr>
          <a:xfrm>
            <a:off x="4596826" y="4341477"/>
            <a:ext cx="4295654" cy="584775"/>
          </a:xfrm>
        </p:spPr>
        <p:txBody>
          <a:bodyPr/>
          <a:lstStyle>
            <a:lvl1pPr marL="0" indent="0">
              <a:spcBef>
                <a:spcPts val="0"/>
              </a:spcBef>
              <a:buFontTx/>
              <a:buNone/>
              <a:defRPr sz="1600" b="1">
                <a:solidFill>
                  <a:schemeClr val="accent1"/>
                </a:solidFill>
              </a:defRPr>
            </a:lvl1pPr>
            <a:lvl2pPr marL="179387" indent="0">
              <a:buFontTx/>
              <a:buNone/>
              <a:defRPr sz="1200"/>
            </a:lvl2pPr>
            <a:lvl3pPr marL="358775" indent="0">
              <a:buFontTx/>
              <a:buNone/>
              <a:defRPr sz="1200"/>
            </a:lvl3pPr>
            <a:lvl4pPr marL="555625" indent="0">
              <a:buFontTx/>
              <a:buNone/>
              <a:defRPr sz="1200"/>
            </a:lvl4pPr>
            <a:lvl5pPr marL="717550" indent="0">
              <a:buFontTx/>
              <a:buNone/>
              <a:defRPr sz="1200"/>
            </a:lvl5pPr>
          </a:lstStyle>
          <a:p>
            <a:pPr lvl="0"/>
            <a:r>
              <a:rPr lang="it-IT"/>
              <a:t>Fare clic per modificare stili del testo dello schema</a:t>
            </a:r>
          </a:p>
        </p:txBody>
      </p:sp>
      <p:sp>
        <p:nvSpPr>
          <p:cNvPr id="2" name="Foliennummernplatzhalter 1"/>
          <p:cNvSpPr>
            <a:spLocks noGrp="1"/>
          </p:cNvSpPr>
          <p:nvPr>
            <p:ph type="sldNum" sz="quarter" idx="17"/>
          </p:nvPr>
        </p:nvSpPr>
        <p:spPr/>
        <p:txBody>
          <a:bodyPr/>
          <a:lstStyle/>
          <a:p>
            <a:fld id="{F3A9A011-C34D-47FE-B8DF-5647514B31AB}" type="slidenum">
              <a:rPr lang="it-IT" smtClean="0"/>
              <a:t>‹#›</a:t>
            </a:fld>
            <a:endParaRPr lang="it-IT"/>
          </a:p>
        </p:txBody>
      </p:sp>
      <p:sp>
        <p:nvSpPr>
          <p:cNvPr id="5" name="Bildplatzhalter 4"/>
          <p:cNvSpPr>
            <a:spLocks noGrp="1"/>
          </p:cNvSpPr>
          <p:nvPr>
            <p:ph type="pic" sz="quarter" idx="18"/>
          </p:nvPr>
        </p:nvSpPr>
        <p:spPr>
          <a:xfrm>
            <a:off x="0" y="1773238"/>
            <a:ext cx="4486154" cy="307777"/>
          </a:xfrm>
        </p:spPr>
        <p:txBody>
          <a:bodyPr/>
          <a:lstStyle/>
          <a:p>
            <a:r>
              <a:rPr lang="it-IT"/>
              <a:t>Fare clic sull'icona per inserire un'immagine</a:t>
            </a:r>
            <a:endParaRPr lang="de-DE"/>
          </a:p>
        </p:txBody>
      </p:sp>
      <p:sp>
        <p:nvSpPr>
          <p:cNvPr id="7" name="Bildplatzhalter 6"/>
          <p:cNvSpPr>
            <a:spLocks noGrp="1"/>
          </p:cNvSpPr>
          <p:nvPr>
            <p:ph type="pic" sz="quarter" idx="19"/>
          </p:nvPr>
        </p:nvSpPr>
        <p:spPr>
          <a:xfrm>
            <a:off x="4657846" y="1773238"/>
            <a:ext cx="4486154" cy="307777"/>
          </a:xfrm>
        </p:spPr>
        <p:txBody>
          <a:bodyPr/>
          <a:lstStyle/>
          <a:p>
            <a:r>
              <a:rPr lang="it-IT"/>
              <a:t>Fare clic sull'icona per inserire un'immagine</a:t>
            </a:r>
            <a:endParaRPr lang="de-DE"/>
          </a:p>
        </p:txBody>
      </p:sp>
      <p:sp>
        <p:nvSpPr>
          <p:cNvPr id="15" name="Textplatzhalter 11"/>
          <p:cNvSpPr>
            <a:spLocks noGrp="1"/>
          </p:cNvSpPr>
          <p:nvPr>
            <p:ph type="body" sz="quarter" idx="20"/>
          </p:nvPr>
        </p:nvSpPr>
        <p:spPr>
          <a:xfrm>
            <a:off x="143408" y="6340099"/>
            <a:ext cx="8748546" cy="246221"/>
          </a:xfrm>
        </p:spPr>
        <p:txBody>
          <a:bodyPr anchor="b" anchorCtr="0"/>
          <a:lstStyle>
            <a:lvl1pPr marL="0" indent="0">
              <a:buFontTx/>
              <a:buNone/>
              <a:tabLst>
                <a:tab pos="358775" algn="l"/>
                <a:tab pos="717550" algn="l"/>
                <a:tab pos="1076325" algn="l"/>
              </a:tabLst>
              <a:defRPr sz="1000"/>
            </a:lvl1pPr>
            <a:lvl2pPr marL="179387" indent="0">
              <a:buFontTx/>
              <a:buNone/>
              <a:defRPr sz="1200"/>
            </a:lvl2pPr>
            <a:lvl3pPr marL="358775" indent="0">
              <a:buFontTx/>
              <a:buNone/>
              <a:defRPr sz="1200"/>
            </a:lvl3pPr>
            <a:lvl4pPr marL="555625" indent="0">
              <a:buFontTx/>
              <a:buNone/>
              <a:defRPr sz="1200"/>
            </a:lvl4pPr>
            <a:lvl5pPr marL="717550" indent="0">
              <a:buFontTx/>
              <a:buNone/>
              <a:defRPr sz="1200"/>
            </a:lvl5pPr>
          </a:lstStyle>
          <a:p>
            <a:pPr lvl="0"/>
            <a:r>
              <a:rPr lang="it-IT"/>
              <a:t>Fare clic per modificare stili del testo dello schema</a:t>
            </a:r>
          </a:p>
        </p:txBody>
      </p:sp>
    </p:spTree>
    <p:extLst>
      <p:ext uri="{BB962C8B-B14F-4D97-AF65-F5344CB8AC3E}">
        <p14:creationId xmlns:p14="http://schemas.microsoft.com/office/powerpoint/2010/main" val="4108405361"/>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2.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1" name="Rechteck 30"/>
          <p:cNvSpPr/>
          <p:nvPr/>
        </p:nvSpPr>
        <p:spPr>
          <a:xfrm>
            <a:off x="-8792" y="6581776"/>
            <a:ext cx="9152792" cy="276225"/>
          </a:xfrm>
          <a:prstGeom prst="rect">
            <a:avLst/>
          </a:prstGeom>
          <a:solidFill>
            <a:srgbClr val="BFBFBF"/>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US" sz="1400">
              <a:solidFill>
                <a:schemeClr val="tx2"/>
              </a:solidFill>
            </a:endParaRPr>
          </a:p>
        </p:txBody>
      </p:sp>
      <p:sp>
        <p:nvSpPr>
          <p:cNvPr id="2" name="Titelplatzhalter 1"/>
          <p:cNvSpPr>
            <a:spLocks noGrp="1"/>
          </p:cNvSpPr>
          <p:nvPr>
            <p:ph type="title"/>
          </p:nvPr>
        </p:nvSpPr>
        <p:spPr>
          <a:xfrm>
            <a:off x="143408" y="944541"/>
            <a:ext cx="8815541" cy="369332"/>
          </a:xfrm>
          <a:prstGeom prst="rect">
            <a:avLst/>
          </a:prstGeom>
        </p:spPr>
        <p:txBody>
          <a:bodyPr vert="horz" wrap="square" lIns="91440" tIns="45720" rIns="91440" bIns="45720" rtlCol="0" anchor="t" anchorCtr="0">
            <a:spAutoFit/>
          </a:bodyPr>
          <a:lstStyle/>
          <a:p>
            <a:r>
              <a:rPr lang="de-DE" dirty="0"/>
              <a:t>Titelmasterformat durch Klicken bearbeiten</a:t>
            </a:r>
            <a:endParaRPr lang="en-US" dirty="0"/>
          </a:p>
        </p:txBody>
      </p:sp>
      <p:sp>
        <p:nvSpPr>
          <p:cNvPr id="3" name="Textplatzhalter 2"/>
          <p:cNvSpPr>
            <a:spLocks noGrp="1"/>
          </p:cNvSpPr>
          <p:nvPr>
            <p:ph type="body" idx="1"/>
          </p:nvPr>
        </p:nvSpPr>
        <p:spPr>
          <a:xfrm>
            <a:off x="143408" y="1690122"/>
            <a:ext cx="6149526" cy="1378839"/>
          </a:xfrm>
          <a:prstGeom prst="rect">
            <a:avLst/>
          </a:prstGeom>
        </p:spPr>
        <p:txBody>
          <a:bodyPr vert="horz" wrap="square" lIns="91440" tIns="45720" rIns="91440" bIns="45720" rtlCol="0" anchor="t" anchorCtr="0">
            <a:sp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Fußzeilenplatzhalter 4"/>
          <p:cNvSpPr>
            <a:spLocks noGrp="1"/>
          </p:cNvSpPr>
          <p:nvPr>
            <p:ph type="ftr" sz="quarter" idx="3"/>
          </p:nvPr>
        </p:nvSpPr>
        <p:spPr>
          <a:xfrm>
            <a:off x="3036450" y="6668021"/>
            <a:ext cx="5852057" cy="116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4C536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36000" bIns="0" anchor="ctr" anchorCtr="0">
            <a:spAutoFit/>
          </a:bodyPr>
          <a:lstStyle>
            <a:lvl1pPr algn="r">
              <a:defRPr lang="en-US" sz="800">
                <a:solidFill>
                  <a:schemeClr val="tx2"/>
                </a:solidFill>
              </a:defRPr>
            </a:lvl1pPr>
          </a:lstStyle>
          <a:p>
            <a:endParaRPr lang="it-IT"/>
          </a:p>
        </p:txBody>
      </p:sp>
      <p:sp>
        <p:nvSpPr>
          <p:cNvPr id="6" name="Foliennummernplatzhalter 5"/>
          <p:cNvSpPr>
            <a:spLocks noGrp="1"/>
          </p:cNvSpPr>
          <p:nvPr>
            <p:ph type="sldNum" sz="quarter" idx="4"/>
          </p:nvPr>
        </p:nvSpPr>
        <p:spPr>
          <a:xfrm>
            <a:off x="8862365" y="6668021"/>
            <a:ext cx="277240" cy="116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4C536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0">
            <a:spAutoFit/>
          </a:bodyPr>
          <a:lstStyle>
            <a:lvl1pPr algn="l">
              <a:defRPr lang="en-US" sz="800" smtClean="0">
                <a:solidFill>
                  <a:schemeClr val="tx1"/>
                </a:solidFill>
              </a:defRPr>
            </a:lvl1pPr>
          </a:lstStyle>
          <a:p>
            <a:fld id="{F3A9A011-C34D-47FE-B8DF-5647514B31AB}" type="slidenum">
              <a:rPr lang="it-IT" smtClean="0"/>
              <a:t>‹#›</a:t>
            </a:fld>
            <a:endParaRPr lang="it-IT"/>
          </a:p>
        </p:txBody>
      </p:sp>
      <p:pic>
        <p:nvPicPr>
          <p:cNvPr id="8" name="Picture 92"/>
          <p:cNvPicPr>
            <a:picLocks noChangeAspect="1" noChangeArrowheads="1"/>
          </p:cNvPicPr>
          <p:nvPr/>
        </p:nvPicPr>
        <p:blipFill>
          <a:blip r:embed="rId25" cstate="print">
            <a:extLst>
              <a:ext uri="{28A0092B-C50C-407E-A947-70E740481C1C}">
                <a14:useLocalDpi xmlns:a14="http://schemas.microsoft.com/office/drawing/2010/main" val="0"/>
              </a:ext>
            </a:extLst>
          </a:blip>
          <a:srcRect l="19418" t="54170" r="68147" b="35352"/>
          <a:stretch>
            <a:fillRect/>
          </a:stretch>
        </p:blipFill>
        <p:spPr bwMode="auto">
          <a:xfrm>
            <a:off x="266701" y="6581776"/>
            <a:ext cx="378069"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Gerade Verbindung 27"/>
          <p:cNvCxnSpPr/>
          <p:nvPr/>
        </p:nvCxnSpPr>
        <p:spPr>
          <a:xfrm flipV="1">
            <a:off x="243254" y="-209500"/>
            <a:ext cx="0" cy="17140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9" name="Gerade Verbindung 28"/>
          <p:cNvCxnSpPr/>
          <p:nvPr/>
        </p:nvCxnSpPr>
        <p:spPr>
          <a:xfrm rot="5400000" flipV="1">
            <a:off x="-201124" y="963906"/>
            <a:ext cx="0" cy="158215"/>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0" name="Gerade Verbindung 29"/>
          <p:cNvCxnSpPr/>
          <p:nvPr/>
        </p:nvCxnSpPr>
        <p:spPr>
          <a:xfrm rot="5400000" flipV="1">
            <a:off x="-201124" y="1688834"/>
            <a:ext cx="0" cy="158215"/>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
        <p:nvSpPr>
          <p:cNvPr id="32" name="Text Box 18"/>
          <p:cNvSpPr txBox="1">
            <a:spLocks noChangeArrowheads="1"/>
          </p:cNvSpPr>
          <p:nvPr/>
        </p:nvSpPr>
        <p:spPr bwMode="auto">
          <a:xfrm>
            <a:off x="753208" y="6668555"/>
            <a:ext cx="955390" cy="116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4C536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0">
            <a:spAutoFit/>
          </a:bodyPr>
          <a:lstStyle/>
          <a:p>
            <a:pPr algn="l">
              <a:lnSpc>
                <a:spcPct val="95000"/>
              </a:lnSpc>
            </a:pPr>
            <a:r>
              <a:rPr lang="de-DE" sz="800" dirty="0">
                <a:solidFill>
                  <a:srgbClr val="000000"/>
                </a:solidFill>
              </a:rPr>
              <a:t>Knorr-Bremse Group</a:t>
            </a:r>
          </a:p>
        </p:txBody>
      </p:sp>
      <p:cxnSp>
        <p:nvCxnSpPr>
          <p:cNvPr id="33" name="Gerade Verbindung 32"/>
          <p:cNvCxnSpPr/>
          <p:nvPr/>
        </p:nvCxnSpPr>
        <p:spPr>
          <a:xfrm flipV="1">
            <a:off x="8888507" y="-209500"/>
            <a:ext cx="0" cy="17140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6" name="Gerade Verbindung 35"/>
          <p:cNvCxnSpPr/>
          <p:nvPr/>
        </p:nvCxnSpPr>
        <p:spPr>
          <a:xfrm rot="5400000" flipV="1">
            <a:off x="-201124" y="2616494"/>
            <a:ext cx="0" cy="158215"/>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 name="Gruppieren 3"/>
          <p:cNvGrpSpPr/>
          <p:nvPr/>
        </p:nvGrpSpPr>
        <p:grpSpPr>
          <a:xfrm>
            <a:off x="-6479" y="1"/>
            <a:ext cx="9161142" cy="732313"/>
            <a:chOff x="-7019" y="0"/>
            <a:chExt cx="9924570" cy="732313"/>
          </a:xfrm>
        </p:grpSpPr>
        <p:sp>
          <p:nvSpPr>
            <p:cNvPr id="42" name="Freihandform 41"/>
            <p:cNvSpPr/>
            <p:nvPr/>
          </p:nvSpPr>
          <p:spPr bwMode="auto">
            <a:xfrm>
              <a:off x="-7019" y="551040"/>
              <a:ext cx="9913017" cy="181273"/>
            </a:xfrm>
            <a:custGeom>
              <a:avLst/>
              <a:gdLst>
                <a:gd name="connsiteX0" fmla="*/ 0 w 10039149"/>
                <a:gd name="connsiteY0" fmla="*/ 462013 h 606809"/>
                <a:gd name="connsiteX1" fmla="*/ 1982804 w 10039149"/>
                <a:gd name="connsiteY1" fmla="*/ 558266 h 606809"/>
                <a:gd name="connsiteX2" fmla="*/ 5130265 w 10039149"/>
                <a:gd name="connsiteY2" fmla="*/ 596767 h 606809"/>
                <a:gd name="connsiteX3" fmla="*/ 8268101 w 10039149"/>
                <a:gd name="connsiteY3" fmla="*/ 375386 h 606809"/>
                <a:gd name="connsiteX4" fmla="*/ 10039149 w 10039149"/>
                <a:gd name="connsiteY4" fmla="*/ 0 h 606809"/>
                <a:gd name="connsiteX0" fmla="*/ 0 w 9924849"/>
                <a:gd name="connsiteY0" fmla="*/ 500113 h 606061"/>
                <a:gd name="connsiteX1" fmla="*/ 1868504 w 9924849"/>
                <a:gd name="connsiteY1" fmla="*/ 558266 h 606061"/>
                <a:gd name="connsiteX2" fmla="*/ 5015965 w 9924849"/>
                <a:gd name="connsiteY2" fmla="*/ 596767 h 606061"/>
                <a:gd name="connsiteX3" fmla="*/ 8153801 w 9924849"/>
                <a:gd name="connsiteY3" fmla="*/ 375386 h 606061"/>
                <a:gd name="connsiteX4" fmla="*/ 9924849 w 9924849"/>
                <a:gd name="connsiteY4" fmla="*/ 0 h 606061"/>
                <a:gd name="connsiteX0" fmla="*/ 0 w 9924849"/>
                <a:gd name="connsiteY0" fmla="*/ 500113 h 596993"/>
                <a:gd name="connsiteX1" fmla="*/ 1914224 w 9924849"/>
                <a:gd name="connsiteY1" fmla="*/ 337286 h 596993"/>
                <a:gd name="connsiteX2" fmla="*/ 5015965 w 9924849"/>
                <a:gd name="connsiteY2" fmla="*/ 596767 h 596993"/>
                <a:gd name="connsiteX3" fmla="*/ 8153801 w 9924849"/>
                <a:gd name="connsiteY3" fmla="*/ 375386 h 596993"/>
                <a:gd name="connsiteX4" fmla="*/ 9924849 w 9924849"/>
                <a:gd name="connsiteY4" fmla="*/ 0 h 596993"/>
                <a:gd name="connsiteX0" fmla="*/ 0 w 9924849"/>
                <a:gd name="connsiteY0" fmla="*/ 500113 h 611578"/>
                <a:gd name="connsiteX1" fmla="*/ 1883744 w 9924849"/>
                <a:gd name="connsiteY1" fmla="*/ 581126 h 611578"/>
                <a:gd name="connsiteX2" fmla="*/ 5015965 w 9924849"/>
                <a:gd name="connsiteY2" fmla="*/ 596767 h 611578"/>
                <a:gd name="connsiteX3" fmla="*/ 8153801 w 9924849"/>
                <a:gd name="connsiteY3" fmla="*/ 375386 h 611578"/>
                <a:gd name="connsiteX4" fmla="*/ 9924849 w 9924849"/>
                <a:gd name="connsiteY4" fmla="*/ 0 h 611578"/>
                <a:gd name="connsiteX0" fmla="*/ 0 w 9924849"/>
                <a:gd name="connsiteY0" fmla="*/ 500113 h 600927"/>
                <a:gd name="connsiteX1" fmla="*/ 1883744 w 9924849"/>
                <a:gd name="connsiteY1" fmla="*/ 581126 h 600927"/>
                <a:gd name="connsiteX2" fmla="*/ 5015965 w 9924849"/>
                <a:gd name="connsiteY2" fmla="*/ 596767 h 600927"/>
                <a:gd name="connsiteX3" fmla="*/ 8009021 w 9924849"/>
                <a:gd name="connsiteY3" fmla="*/ 520166 h 600927"/>
                <a:gd name="connsiteX4" fmla="*/ 9924849 w 9924849"/>
                <a:gd name="connsiteY4" fmla="*/ 0 h 600927"/>
                <a:gd name="connsiteX0" fmla="*/ 0 w 9879129"/>
                <a:gd name="connsiteY0" fmla="*/ 35293 h 136107"/>
                <a:gd name="connsiteX1" fmla="*/ 1883744 w 9879129"/>
                <a:gd name="connsiteY1" fmla="*/ 116306 h 136107"/>
                <a:gd name="connsiteX2" fmla="*/ 5015965 w 9879129"/>
                <a:gd name="connsiteY2" fmla="*/ 131947 h 136107"/>
                <a:gd name="connsiteX3" fmla="*/ 8009021 w 9879129"/>
                <a:gd name="connsiteY3" fmla="*/ 55346 h 136107"/>
                <a:gd name="connsiteX4" fmla="*/ 9879129 w 9879129"/>
                <a:gd name="connsiteY4" fmla="*/ 0 h 136107"/>
                <a:gd name="connsiteX0" fmla="*/ 0 w 9879129"/>
                <a:gd name="connsiteY0" fmla="*/ 35293 h 136107"/>
                <a:gd name="connsiteX1" fmla="*/ 1883744 w 9879129"/>
                <a:gd name="connsiteY1" fmla="*/ 116306 h 136107"/>
                <a:gd name="connsiteX2" fmla="*/ 5015965 w 9879129"/>
                <a:gd name="connsiteY2" fmla="*/ 131947 h 136107"/>
                <a:gd name="connsiteX3" fmla="*/ 8009021 w 9879129"/>
                <a:gd name="connsiteY3" fmla="*/ 55346 h 136107"/>
                <a:gd name="connsiteX4" fmla="*/ 9879129 w 9879129"/>
                <a:gd name="connsiteY4" fmla="*/ 0 h 136107"/>
                <a:gd name="connsiteX0" fmla="*/ 0 w 9879129"/>
                <a:gd name="connsiteY0" fmla="*/ 35293 h 133376"/>
                <a:gd name="connsiteX1" fmla="*/ 1883744 w 9879129"/>
                <a:gd name="connsiteY1" fmla="*/ 116306 h 133376"/>
                <a:gd name="connsiteX2" fmla="*/ 5015965 w 9879129"/>
                <a:gd name="connsiteY2" fmla="*/ 131947 h 133376"/>
                <a:gd name="connsiteX3" fmla="*/ 8009021 w 9879129"/>
                <a:gd name="connsiteY3" fmla="*/ 93446 h 133376"/>
                <a:gd name="connsiteX4" fmla="*/ 9879129 w 9879129"/>
                <a:gd name="connsiteY4" fmla="*/ 0 h 133376"/>
                <a:gd name="connsiteX0" fmla="*/ 0 w 9879129"/>
                <a:gd name="connsiteY0" fmla="*/ 35293 h 131947"/>
                <a:gd name="connsiteX1" fmla="*/ 1883744 w 9879129"/>
                <a:gd name="connsiteY1" fmla="*/ 70586 h 131947"/>
                <a:gd name="connsiteX2" fmla="*/ 5015965 w 9879129"/>
                <a:gd name="connsiteY2" fmla="*/ 131947 h 131947"/>
                <a:gd name="connsiteX3" fmla="*/ 8009021 w 9879129"/>
                <a:gd name="connsiteY3" fmla="*/ 93446 h 131947"/>
                <a:gd name="connsiteX4" fmla="*/ 9879129 w 9879129"/>
                <a:gd name="connsiteY4" fmla="*/ 0 h 131947"/>
                <a:gd name="connsiteX0" fmla="*/ 0 w 9879129"/>
                <a:gd name="connsiteY0" fmla="*/ 35293 h 139166"/>
                <a:gd name="connsiteX1" fmla="*/ 1845862 w 9879129"/>
                <a:gd name="connsiteY1" fmla="*/ 139166 h 139166"/>
                <a:gd name="connsiteX2" fmla="*/ 5015965 w 9879129"/>
                <a:gd name="connsiteY2" fmla="*/ 131947 h 139166"/>
                <a:gd name="connsiteX3" fmla="*/ 8009021 w 9879129"/>
                <a:gd name="connsiteY3" fmla="*/ 93446 h 139166"/>
                <a:gd name="connsiteX4" fmla="*/ 9879129 w 9879129"/>
                <a:gd name="connsiteY4" fmla="*/ 0 h 139166"/>
                <a:gd name="connsiteX0" fmla="*/ 0 w 9879129"/>
                <a:gd name="connsiteY0" fmla="*/ 35293 h 223387"/>
                <a:gd name="connsiteX1" fmla="*/ 1845862 w 9879129"/>
                <a:gd name="connsiteY1" fmla="*/ 139166 h 223387"/>
                <a:gd name="connsiteX2" fmla="*/ 5015966 w 9879129"/>
                <a:gd name="connsiteY2" fmla="*/ 223387 h 223387"/>
                <a:gd name="connsiteX3" fmla="*/ 8009021 w 9879129"/>
                <a:gd name="connsiteY3" fmla="*/ 93446 h 223387"/>
                <a:gd name="connsiteX4" fmla="*/ 9879129 w 9879129"/>
                <a:gd name="connsiteY4" fmla="*/ 0 h 223387"/>
                <a:gd name="connsiteX0" fmla="*/ 0 w 9879129"/>
                <a:gd name="connsiteY0" fmla="*/ 35293 h 229522"/>
                <a:gd name="connsiteX1" fmla="*/ 1845862 w 9879129"/>
                <a:gd name="connsiteY1" fmla="*/ 139166 h 229522"/>
                <a:gd name="connsiteX2" fmla="*/ 5015966 w 9879129"/>
                <a:gd name="connsiteY2" fmla="*/ 223387 h 229522"/>
                <a:gd name="connsiteX3" fmla="*/ 8016598 w 9879129"/>
                <a:gd name="connsiteY3" fmla="*/ 222986 h 229522"/>
                <a:gd name="connsiteX4" fmla="*/ 9879129 w 9879129"/>
                <a:gd name="connsiteY4" fmla="*/ 0 h 229522"/>
                <a:gd name="connsiteX0" fmla="*/ 0 w 9879130"/>
                <a:gd name="connsiteY0" fmla="*/ 0 h 197600"/>
                <a:gd name="connsiteX1" fmla="*/ 1845862 w 9879130"/>
                <a:gd name="connsiteY1" fmla="*/ 103873 h 197600"/>
                <a:gd name="connsiteX2" fmla="*/ 5015966 w 9879130"/>
                <a:gd name="connsiteY2" fmla="*/ 188094 h 197600"/>
                <a:gd name="connsiteX3" fmla="*/ 8016598 w 9879130"/>
                <a:gd name="connsiteY3" fmla="*/ 187693 h 197600"/>
                <a:gd name="connsiteX4" fmla="*/ 9879130 w 9879130"/>
                <a:gd name="connsiteY4" fmla="*/ 117107 h 197600"/>
                <a:gd name="connsiteX0" fmla="*/ 0 w 10364020"/>
                <a:gd name="connsiteY0" fmla="*/ 0 h 198521"/>
                <a:gd name="connsiteX1" fmla="*/ 1845862 w 10364020"/>
                <a:gd name="connsiteY1" fmla="*/ 103873 h 198521"/>
                <a:gd name="connsiteX2" fmla="*/ 5015966 w 10364020"/>
                <a:gd name="connsiteY2" fmla="*/ 188094 h 198521"/>
                <a:gd name="connsiteX3" fmla="*/ 8016598 w 10364020"/>
                <a:gd name="connsiteY3" fmla="*/ 187693 h 198521"/>
                <a:gd name="connsiteX4" fmla="*/ 10364020 w 10364020"/>
                <a:gd name="connsiteY4" fmla="*/ 101867 h 198521"/>
                <a:gd name="connsiteX0" fmla="*/ 0 w 9879131"/>
                <a:gd name="connsiteY0" fmla="*/ 0 h 198521"/>
                <a:gd name="connsiteX1" fmla="*/ 1845862 w 9879131"/>
                <a:gd name="connsiteY1" fmla="*/ 103873 h 198521"/>
                <a:gd name="connsiteX2" fmla="*/ 5015966 w 9879131"/>
                <a:gd name="connsiteY2" fmla="*/ 188094 h 198521"/>
                <a:gd name="connsiteX3" fmla="*/ 8016598 w 9879131"/>
                <a:gd name="connsiteY3" fmla="*/ 187693 h 198521"/>
                <a:gd name="connsiteX4" fmla="*/ 9879131 w 9879131"/>
                <a:gd name="connsiteY4" fmla="*/ 124727 h 198521"/>
                <a:gd name="connsiteX0" fmla="*/ 0 w 10164361"/>
                <a:gd name="connsiteY0" fmla="*/ 0 h 198521"/>
                <a:gd name="connsiteX1" fmla="*/ 1845862 w 10164361"/>
                <a:gd name="connsiteY1" fmla="*/ 103873 h 198521"/>
                <a:gd name="connsiteX2" fmla="*/ 5015966 w 10164361"/>
                <a:gd name="connsiteY2" fmla="*/ 188094 h 198521"/>
                <a:gd name="connsiteX3" fmla="*/ 8016598 w 10164361"/>
                <a:gd name="connsiteY3" fmla="*/ 187693 h 198521"/>
                <a:gd name="connsiteX4" fmla="*/ 10164361 w 10164361"/>
                <a:gd name="connsiteY4" fmla="*/ 106797 h 198521"/>
                <a:gd name="connsiteX0" fmla="*/ 0 w 10164361"/>
                <a:gd name="connsiteY0" fmla="*/ 0 h 198375"/>
                <a:gd name="connsiteX1" fmla="*/ 1845862 w 10164361"/>
                <a:gd name="connsiteY1" fmla="*/ 103873 h 198375"/>
                <a:gd name="connsiteX2" fmla="*/ 5015966 w 10164361"/>
                <a:gd name="connsiteY2" fmla="*/ 188094 h 198375"/>
                <a:gd name="connsiteX3" fmla="*/ 8016598 w 10164361"/>
                <a:gd name="connsiteY3" fmla="*/ 187693 h 198375"/>
                <a:gd name="connsiteX4" fmla="*/ 9883019 w 10164361"/>
                <a:gd name="connsiteY4" fmla="*/ 122174 h 198375"/>
                <a:gd name="connsiteX5" fmla="*/ 10164361 w 10164361"/>
                <a:gd name="connsiteY5" fmla="*/ 106797 h 198375"/>
                <a:gd name="connsiteX0" fmla="*/ 0 w 10164362"/>
                <a:gd name="connsiteY0" fmla="*/ 0 h 198375"/>
                <a:gd name="connsiteX1" fmla="*/ 1845862 w 10164362"/>
                <a:gd name="connsiteY1" fmla="*/ 103873 h 198375"/>
                <a:gd name="connsiteX2" fmla="*/ 5015966 w 10164362"/>
                <a:gd name="connsiteY2" fmla="*/ 188094 h 198375"/>
                <a:gd name="connsiteX3" fmla="*/ 8016598 w 10164362"/>
                <a:gd name="connsiteY3" fmla="*/ 187693 h 198375"/>
                <a:gd name="connsiteX4" fmla="*/ 9883019 w 10164362"/>
                <a:gd name="connsiteY4" fmla="*/ 122174 h 198375"/>
                <a:gd name="connsiteX5" fmla="*/ 10164362 w 10164362"/>
                <a:gd name="connsiteY5" fmla="*/ 44044 h 198375"/>
                <a:gd name="connsiteX0" fmla="*/ 0 w 10140686"/>
                <a:gd name="connsiteY0" fmla="*/ 0 h 198375"/>
                <a:gd name="connsiteX1" fmla="*/ 1845862 w 10140686"/>
                <a:gd name="connsiteY1" fmla="*/ 103873 h 198375"/>
                <a:gd name="connsiteX2" fmla="*/ 5015966 w 10140686"/>
                <a:gd name="connsiteY2" fmla="*/ 188094 h 198375"/>
                <a:gd name="connsiteX3" fmla="*/ 8016598 w 10140686"/>
                <a:gd name="connsiteY3" fmla="*/ 187693 h 198375"/>
                <a:gd name="connsiteX4" fmla="*/ 9883019 w 10140686"/>
                <a:gd name="connsiteY4" fmla="*/ 122174 h 198375"/>
                <a:gd name="connsiteX5" fmla="*/ 10140686 w 10140686"/>
                <a:gd name="connsiteY5" fmla="*/ 72619 h 198375"/>
                <a:gd name="connsiteX0" fmla="*/ 0 w 10140686"/>
                <a:gd name="connsiteY0" fmla="*/ 0 h 198375"/>
                <a:gd name="connsiteX1" fmla="*/ 1845862 w 10140686"/>
                <a:gd name="connsiteY1" fmla="*/ 103873 h 198375"/>
                <a:gd name="connsiteX2" fmla="*/ 5015966 w 10140686"/>
                <a:gd name="connsiteY2" fmla="*/ 188094 h 198375"/>
                <a:gd name="connsiteX3" fmla="*/ 8016598 w 10140686"/>
                <a:gd name="connsiteY3" fmla="*/ 187693 h 198375"/>
                <a:gd name="connsiteX4" fmla="*/ 9883019 w 10140686"/>
                <a:gd name="connsiteY4" fmla="*/ 122174 h 198375"/>
                <a:gd name="connsiteX5" fmla="*/ 10140686 w 10140686"/>
                <a:gd name="connsiteY5" fmla="*/ 101194 h 198375"/>
                <a:gd name="connsiteX0" fmla="*/ 0 w 10081870"/>
                <a:gd name="connsiteY0" fmla="*/ 0 h 198375"/>
                <a:gd name="connsiteX1" fmla="*/ 1845862 w 10081870"/>
                <a:gd name="connsiteY1" fmla="*/ 103873 h 198375"/>
                <a:gd name="connsiteX2" fmla="*/ 5015966 w 10081870"/>
                <a:gd name="connsiteY2" fmla="*/ 188094 h 198375"/>
                <a:gd name="connsiteX3" fmla="*/ 8016598 w 10081870"/>
                <a:gd name="connsiteY3" fmla="*/ 187693 h 198375"/>
                <a:gd name="connsiteX4" fmla="*/ 9883019 w 10081870"/>
                <a:gd name="connsiteY4" fmla="*/ 122174 h 198375"/>
                <a:gd name="connsiteX5" fmla="*/ 10045981 w 10081870"/>
                <a:gd name="connsiteY5" fmla="*/ 77381 h 198375"/>
                <a:gd name="connsiteX0" fmla="*/ 0 w 10081870"/>
                <a:gd name="connsiteY0" fmla="*/ 0 h 199401"/>
                <a:gd name="connsiteX1" fmla="*/ 1845862 w 10081870"/>
                <a:gd name="connsiteY1" fmla="*/ 87998 h 199401"/>
                <a:gd name="connsiteX2" fmla="*/ 5015966 w 10081870"/>
                <a:gd name="connsiteY2" fmla="*/ 188094 h 199401"/>
                <a:gd name="connsiteX3" fmla="*/ 8016598 w 10081870"/>
                <a:gd name="connsiteY3" fmla="*/ 187693 h 199401"/>
                <a:gd name="connsiteX4" fmla="*/ 9883019 w 10081870"/>
                <a:gd name="connsiteY4" fmla="*/ 122174 h 199401"/>
                <a:gd name="connsiteX5" fmla="*/ 10045981 w 10081870"/>
                <a:gd name="connsiteY5" fmla="*/ 77381 h 199401"/>
                <a:gd name="connsiteX0" fmla="*/ 0 w 10081870"/>
                <a:gd name="connsiteY0" fmla="*/ 0 h 205498"/>
                <a:gd name="connsiteX1" fmla="*/ 5015966 w 10081870"/>
                <a:gd name="connsiteY1" fmla="*/ 188094 h 205498"/>
                <a:gd name="connsiteX2" fmla="*/ 8016598 w 10081870"/>
                <a:gd name="connsiteY2" fmla="*/ 187693 h 205498"/>
                <a:gd name="connsiteX3" fmla="*/ 9883019 w 10081870"/>
                <a:gd name="connsiteY3" fmla="*/ 122174 h 205498"/>
                <a:gd name="connsiteX4" fmla="*/ 10045981 w 10081870"/>
                <a:gd name="connsiteY4" fmla="*/ 77381 h 205498"/>
                <a:gd name="connsiteX0" fmla="*/ 0 w 10081870"/>
                <a:gd name="connsiteY0" fmla="*/ 0 h 205498"/>
                <a:gd name="connsiteX1" fmla="*/ 5015966 w 10081870"/>
                <a:gd name="connsiteY1" fmla="*/ 188094 h 205498"/>
                <a:gd name="connsiteX2" fmla="*/ 8016598 w 10081870"/>
                <a:gd name="connsiteY2" fmla="*/ 187693 h 205498"/>
                <a:gd name="connsiteX3" fmla="*/ 9883019 w 10081870"/>
                <a:gd name="connsiteY3" fmla="*/ 122174 h 205498"/>
                <a:gd name="connsiteX4" fmla="*/ 10045981 w 10081870"/>
                <a:gd name="connsiteY4" fmla="*/ 77381 h 205498"/>
                <a:gd name="connsiteX0" fmla="*/ 0 w 10081870"/>
                <a:gd name="connsiteY0" fmla="*/ 0 h 205498"/>
                <a:gd name="connsiteX1" fmla="*/ 5015966 w 10081870"/>
                <a:gd name="connsiteY1" fmla="*/ 188094 h 205498"/>
                <a:gd name="connsiteX2" fmla="*/ 8016598 w 10081870"/>
                <a:gd name="connsiteY2" fmla="*/ 187693 h 205498"/>
                <a:gd name="connsiteX3" fmla="*/ 9883019 w 10081870"/>
                <a:gd name="connsiteY3" fmla="*/ 122174 h 205498"/>
                <a:gd name="connsiteX4" fmla="*/ 10045981 w 10081870"/>
                <a:gd name="connsiteY4" fmla="*/ 77381 h 205498"/>
                <a:gd name="connsiteX0" fmla="*/ 0 w 10081870"/>
                <a:gd name="connsiteY0" fmla="*/ 0 h 195216"/>
                <a:gd name="connsiteX1" fmla="*/ 4937045 w 10081870"/>
                <a:gd name="connsiteY1" fmla="*/ 165869 h 195216"/>
                <a:gd name="connsiteX2" fmla="*/ 8016598 w 10081870"/>
                <a:gd name="connsiteY2" fmla="*/ 187693 h 195216"/>
                <a:gd name="connsiteX3" fmla="*/ 9883019 w 10081870"/>
                <a:gd name="connsiteY3" fmla="*/ 122174 h 195216"/>
                <a:gd name="connsiteX4" fmla="*/ 10045981 w 10081870"/>
                <a:gd name="connsiteY4" fmla="*/ 77381 h 195216"/>
                <a:gd name="connsiteX0" fmla="*/ 0 w 10081870"/>
                <a:gd name="connsiteY0" fmla="*/ 0 h 187693"/>
                <a:gd name="connsiteX1" fmla="*/ 4937045 w 10081870"/>
                <a:gd name="connsiteY1" fmla="*/ 165869 h 187693"/>
                <a:gd name="connsiteX2" fmla="*/ 8016598 w 10081870"/>
                <a:gd name="connsiteY2" fmla="*/ 187693 h 187693"/>
                <a:gd name="connsiteX3" fmla="*/ 9883019 w 10081870"/>
                <a:gd name="connsiteY3" fmla="*/ 122174 h 187693"/>
                <a:gd name="connsiteX4" fmla="*/ 10045981 w 10081870"/>
                <a:gd name="connsiteY4" fmla="*/ 77381 h 187693"/>
                <a:gd name="connsiteX0" fmla="*/ 0 w 10081870"/>
                <a:gd name="connsiteY0" fmla="*/ 0 h 187693"/>
                <a:gd name="connsiteX1" fmla="*/ 4937045 w 10081870"/>
                <a:gd name="connsiteY1" fmla="*/ 165869 h 187693"/>
                <a:gd name="connsiteX2" fmla="*/ 8016598 w 10081870"/>
                <a:gd name="connsiteY2" fmla="*/ 187693 h 187693"/>
                <a:gd name="connsiteX3" fmla="*/ 9883019 w 10081870"/>
                <a:gd name="connsiteY3" fmla="*/ 84074 h 187693"/>
                <a:gd name="connsiteX4" fmla="*/ 10045981 w 10081870"/>
                <a:gd name="connsiteY4" fmla="*/ 77381 h 187693"/>
                <a:gd name="connsiteX0" fmla="*/ 0 w 10081870"/>
                <a:gd name="connsiteY0" fmla="*/ 0 h 165869"/>
                <a:gd name="connsiteX1" fmla="*/ 4937045 w 10081870"/>
                <a:gd name="connsiteY1" fmla="*/ 165869 h 165869"/>
                <a:gd name="connsiteX2" fmla="*/ 9883019 w 10081870"/>
                <a:gd name="connsiteY2" fmla="*/ 84074 h 165869"/>
                <a:gd name="connsiteX3" fmla="*/ 10045981 w 10081870"/>
                <a:gd name="connsiteY3" fmla="*/ 77381 h 165869"/>
                <a:gd name="connsiteX0" fmla="*/ 0 w 10081870"/>
                <a:gd name="connsiteY0" fmla="*/ 0 h 177415"/>
                <a:gd name="connsiteX1" fmla="*/ 4937045 w 10081870"/>
                <a:gd name="connsiteY1" fmla="*/ 165869 h 177415"/>
                <a:gd name="connsiteX2" fmla="*/ 7798027 w 10081870"/>
                <a:gd name="connsiteY2" fmla="*/ 153924 h 177415"/>
                <a:gd name="connsiteX3" fmla="*/ 9883019 w 10081870"/>
                <a:gd name="connsiteY3" fmla="*/ 84074 h 177415"/>
                <a:gd name="connsiteX4" fmla="*/ 10045981 w 10081870"/>
                <a:gd name="connsiteY4" fmla="*/ 77381 h 177415"/>
                <a:gd name="connsiteX0" fmla="*/ 0 w 10081870"/>
                <a:gd name="connsiteY0" fmla="*/ 0 h 182413"/>
                <a:gd name="connsiteX1" fmla="*/ 4937045 w 10081870"/>
                <a:gd name="connsiteY1" fmla="*/ 165869 h 182413"/>
                <a:gd name="connsiteX2" fmla="*/ 7804341 w 10081870"/>
                <a:gd name="connsiteY2" fmla="*/ 166624 h 182413"/>
                <a:gd name="connsiteX3" fmla="*/ 9883019 w 10081870"/>
                <a:gd name="connsiteY3" fmla="*/ 84074 h 182413"/>
                <a:gd name="connsiteX4" fmla="*/ 10045981 w 10081870"/>
                <a:gd name="connsiteY4" fmla="*/ 77381 h 182413"/>
                <a:gd name="connsiteX0" fmla="*/ 0 w 10062951"/>
                <a:gd name="connsiteY0" fmla="*/ 11520 h 193933"/>
                <a:gd name="connsiteX1" fmla="*/ 4937045 w 10062951"/>
                <a:gd name="connsiteY1" fmla="*/ 177389 h 193933"/>
                <a:gd name="connsiteX2" fmla="*/ 7804341 w 10062951"/>
                <a:gd name="connsiteY2" fmla="*/ 178144 h 193933"/>
                <a:gd name="connsiteX3" fmla="*/ 9883019 w 10062951"/>
                <a:gd name="connsiteY3" fmla="*/ 95594 h 193933"/>
                <a:gd name="connsiteX4" fmla="*/ 9995471 w 10062951"/>
                <a:gd name="connsiteY4" fmla="*/ 1 h 193933"/>
                <a:gd name="connsiteX0" fmla="*/ 0 w 10060841"/>
                <a:gd name="connsiteY0" fmla="*/ 0 h 182413"/>
                <a:gd name="connsiteX1" fmla="*/ 4937045 w 10060841"/>
                <a:gd name="connsiteY1" fmla="*/ 165869 h 182413"/>
                <a:gd name="connsiteX2" fmla="*/ 7804341 w 10060841"/>
                <a:gd name="connsiteY2" fmla="*/ 166624 h 182413"/>
                <a:gd name="connsiteX3" fmla="*/ 9883019 w 10060841"/>
                <a:gd name="connsiteY3" fmla="*/ 84074 h 182413"/>
                <a:gd name="connsiteX4" fmla="*/ 9989157 w 10060841"/>
                <a:gd name="connsiteY4" fmla="*/ 32931 h 182413"/>
                <a:gd name="connsiteX0" fmla="*/ 0 w 9883019"/>
                <a:gd name="connsiteY0" fmla="*/ 0 h 182413"/>
                <a:gd name="connsiteX1" fmla="*/ 4937045 w 9883019"/>
                <a:gd name="connsiteY1" fmla="*/ 165869 h 182413"/>
                <a:gd name="connsiteX2" fmla="*/ 7804341 w 9883019"/>
                <a:gd name="connsiteY2" fmla="*/ 166624 h 182413"/>
                <a:gd name="connsiteX3" fmla="*/ 9883019 w 9883019"/>
                <a:gd name="connsiteY3" fmla="*/ 84074 h 182413"/>
                <a:gd name="connsiteX0" fmla="*/ 0 w 10337602"/>
                <a:gd name="connsiteY0" fmla="*/ 0 h 182413"/>
                <a:gd name="connsiteX1" fmla="*/ 4937045 w 10337602"/>
                <a:gd name="connsiteY1" fmla="*/ 165869 h 182413"/>
                <a:gd name="connsiteX2" fmla="*/ 7804341 w 10337602"/>
                <a:gd name="connsiteY2" fmla="*/ 166624 h 182413"/>
                <a:gd name="connsiteX3" fmla="*/ 10337602 w 10337602"/>
                <a:gd name="connsiteY3" fmla="*/ 76454 h 182413"/>
                <a:gd name="connsiteX0" fmla="*/ 0 w 9898172"/>
                <a:gd name="connsiteY0" fmla="*/ 0 h 182413"/>
                <a:gd name="connsiteX1" fmla="*/ 4937045 w 9898172"/>
                <a:gd name="connsiteY1" fmla="*/ 165869 h 182413"/>
                <a:gd name="connsiteX2" fmla="*/ 7804341 w 9898172"/>
                <a:gd name="connsiteY2" fmla="*/ 166624 h 182413"/>
                <a:gd name="connsiteX3" fmla="*/ 9898172 w 9898172"/>
                <a:gd name="connsiteY3" fmla="*/ 99314 h 182413"/>
                <a:gd name="connsiteX0" fmla="*/ 0 w 10413366"/>
                <a:gd name="connsiteY0" fmla="*/ 0 h 182413"/>
                <a:gd name="connsiteX1" fmla="*/ 4937045 w 10413366"/>
                <a:gd name="connsiteY1" fmla="*/ 165869 h 182413"/>
                <a:gd name="connsiteX2" fmla="*/ 7804341 w 10413366"/>
                <a:gd name="connsiteY2" fmla="*/ 166624 h 182413"/>
                <a:gd name="connsiteX3" fmla="*/ 10413366 w 10413366"/>
                <a:gd name="connsiteY3" fmla="*/ 84074 h 182413"/>
                <a:gd name="connsiteX0" fmla="*/ 0 w 10413366"/>
                <a:gd name="connsiteY0" fmla="*/ 0 h 181273"/>
                <a:gd name="connsiteX1" fmla="*/ 4937045 w 10413366"/>
                <a:gd name="connsiteY1" fmla="*/ 165869 h 181273"/>
                <a:gd name="connsiteX2" fmla="*/ 7804341 w 10413366"/>
                <a:gd name="connsiteY2" fmla="*/ 166624 h 181273"/>
                <a:gd name="connsiteX3" fmla="*/ 9863855 w 10413366"/>
                <a:gd name="connsiteY3" fmla="*/ 100584 h 181273"/>
                <a:gd name="connsiteX4" fmla="*/ 10413366 w 10413366"/>
                <a:gd name="connsiteY4" fmla="*/ 84074 h 181273"/>
                <a:gd name="connsiteX0" fmla="*/ 0 w 9966359"/>
                <a:gd name="connsiteY0" fmla="*/ 0 h 181273"/>
                <a:gd name="connsiteX1" fmla="*/ 4937045 w 9966359"/>
                <a:gd name="connsiteY1" fmla="*/ 165869 h 181273"/>
                <a:gd name="connsiteX2" fmla="*/ 7804341 w 9966359"/>
                <a:gd name="connsiteY2" fmla="*/ 166624 h 181273"/>
                <a:gd name="connsiteX3" fmla="*/ 9863855 w 9966359"/>
                <a:gd name="connsiteY3" fmla="*/ 100584 h 181273"/>
                <a:gd name="connsiteX4" fmla="*/ 9966359 w 9966359"/>
                <a:gd name="connsiteY4" fmla="*/ 15494 h 181273"/>
                <a:gd name="connsiteX0" fmla="*/ 0 w 9966359"/>
                <a:gd name="connsiteY0" fmla="*/ 0 h 181273"/>
                <a:gd name="connsiteX1" fmla="*/ 4937045 w 9966359"/>
                <a:gd name="connsiteY1" fmla="*/ 165869 h 181273"/>
                <a:gd name="connsiteX2" fmla="*/ 7804341 w 9966359"/>
                <a:gd name="connsiteY2" fmla="*/ 166624 h 181273"/>
                <a:gd name="connsiteX3" fmla="*/ 9856278 w 9966359"/>
                <a:gd name="connsiteY3" fmla="*/ 77724 h 181273"/>
                <a:gd name="connsiteX4" fmla="*/ 9966359 w 9966359"/>
                <a:gd name="connsiteY4" fmla="*/ 15494 h 181273"/>
                <a:gd name="connsiteX0" fmla="*/ 0 w 9856278"/>
                <a:gd name="connsiteY0" fmla="*/ 0 h 181273"/>
                <a:gd name="connsiteX1" fmla="*/ 4937045 w 9856278"/>
                <a:gd name="connsiteY1" fmla="*/ 165869 h 181273"/>
                <a:gd name="connsiteX2" fmla="*/ 7804341 w 9856278"/>
                <a:gd name="connsiteY2" fmla="*/ 166624 h 181273"/>
                <a:gd name="connsiteX3" fmla="*/ 9856278 w 9856278"/>
                <a:gd name="connsiteY3" fmla="*/ 77724 h 181273"/>
              </a:gdLst>
              <a:ahLst/>
              <a:cxnLst>
                <a:cxn ang="0">
                  <a:pos x="connsiteX0" y="connsiteY0"/>
                </a:cxn>
                <a:cxn ang="0">
                  <a:pos x="connsiteX1" y="connsiteY1"/>
                </a:cxn>
                <a:cxn ang="0">
                  <a:pos x="connsiteX2" y="connsiteY2"/>
                </a:cxn>
                <a:cxn ang="0">
                  <a:pos x="connsiteX3" y="connsiteY3"/>
                </a:cxn>
              </a:cxnLst>
              <a:rect l="l" t="t" r="r" b="b"/>
              <a:pathLst>
                <a:path w="9856278" h="181273">
                  <a:moveTo>
                    <a:pt x="0" y="0"/>
                  </a:moveTo>
                  <a:cubicBezTo>
                    <a:pt x="2082376" y="119848"/>
                    <a:pt x="3636322" y="138098"/>
                    <a:pt x="4937045" y="165869"/>
                  </a:cubicBezTo>
                  <a:cubicBezTo>
                    <a:pt x="6237768" y="193640"/>
                    <a:pt x="6984469" y="177505"/>
                    <a:pt x="7804341" y="166624"/>
                  </a:cubicBezTo>
                  <a:lnTo>
                    <a:pt x="9856278" y="77724"/>
                  </a:lnTo>
                </a:path>
              </a:pathLst>
            </a:custGeom>
            <a:noFill/>
            <a:ln w="10795" cap="flat" cmpd="sng" algn="ctr">
              <a:solidFill>
                <a:schemeClr val="accent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cs typeface="Arial" charset="0"/>
              </a:endParaRPr>
            </a:p>
          </p:txBody>
        </p:sp>
        <p:sp>
          <p:nvSpPr>
            <p:cNvPr id="43" name="Freihandform 42"/>
            <p:cNvSpPr/>
            <p:nvPr userDrawn="1"/>
          </p:nvSpPr>
          <p:spPr bwMode="auto">
            <a:xfrm>
              <a:off x="-3207" y="0"/>
              <a:ext cx="9919134" cy="613967"/>
            </a:xfrm>
            <a:custGeom>
              <a:avLst/>
              <a:gdLst>
                <a:gd name="connsiteX0" fmla="*/ 0 w 10039149"/>
                <a:gd name="connsiteY0" fmla="*/ 462013 h 606809"/>
                <a:gd name="connsiteX1" fmla="*/ 1982804 w 10039149"/>
                <a:gd name="connsiteY1" fmla="*/ 558266 h 606809"/>
                <a:gd name="connsiteX2" fmla="*/ 5130265 w 10039149"/>
                <a:gd name="connsiteY2" fmla="*/ 596767 h 606809"/>
                <a:gd name="connsiteX3" fmla="*/ 8268101 w 10039149"/>
                <a:gd name="connsiteY3" fmla="*/ 375386 h 606809"/>
                <a:gd name="connsiteX4" fmla="*/ 10039149 w 10039149"/>
                <a:gd name="connsiteY4" fmla="*/ 0 h 606809"/>
                <a:gd name="connsiteX0" fmla="*/ 0 w 9924849"/>
                <a:gd name="connsiteY0" fmla="*/ 500113 h 606061"/>
                <a:gd name="connsiteX1" fmla="*/ 1868504 w 9924849"/>
                <a:gd name="connsiteY1" fmla="*/ 558266 h 606061"/>
                <a:gd name="connsiteX2" fmla="*/ 5015965 w 9924849"/>
                <a:gd name="connsiteY2" fmla="*/ 596767 h 606061"/>
                <a:gd name="connsiteX3" fmla="*/ 8153801 w 9924849"/>
                <a:gd name="connsiteY3" fmla="*/ 375386 h 606061"/>
                <a:gd name="connsiteX4" fmla="*/ 9924849 w 9924849"/>
                <a:gd name="connsiteY4" fmla="*/ 0 h 606061"/>
                <a:gd name="connsiteX0" fmla="*/ 0 w 9924849"/>
                <a:gd name="connsiteY0" fmla="*/ 500113 h 596993"/>
                <a:gd name="connsiteX1" fmla="*/ 1914224 w 9924849"/>
                <a:gd name="connsiteY1" fmla="*/ 337286 h 596993"/>
                <a:gd name="connsiteX2" fmla="*/ 5015965 w 9924849"/>
                <a:gd name="connsiteY2" fmla="*/ 596767 h 596993"/>
                <a:gd name="connsiteX3" fmla="*/ 8153801 w 9924849"/>
                <a:gd name="connsiteY3" fmla="*/ 375386 h 596993"/>
                <a:gd name="connsiteX4" fmla="*/ 9924849 w 9924849"/>
                <a:gd name="connsiteY4" fmla="*/ 0 h 596993"/>
                <a:gd name="connsiteX0" fmla="*/ 0 w 9924849"/>
                <a:gd name="connsiteY0" fmla="*/ 500113 h 611578"/>
                <a:gd name="connsiteX1" fmla="*/ 1883744 w 9924849"/>
                <a:gd name="connsiteY1" fmla="*/ 581126 h 611578"/>
                <a:gd name="connsiteX2" fmla="*/ 5015965 w 9924849"/>
                <a:gd name="connsiteY2" fmla="*/ 596767 h 611578"/>
                <a:gd name="connsiteX3" fmla="*/ 8153801 w 9924849"/>
                <a:gd name="connsiteY3" fmla="*/ 375386 h 611578"/>
                <a:gd name="connsiteX4" fmla="*/ 9924849 w 9924849"/>
                <a:gd name="connsiteY4" fmla="*/ 0 h 611578"/>
                <a:gd name="connsiteX0" fmla="*/ 0 w 9924849"/>
                <a:gd name="connsiteY0" fmla="*/ 500113 h 616107"/>
                <a:gd name="connsiteX1" fmla="*/ 1991694 w 9924849"/>
                <a:gd name="connsiteY1" fmla="*/ 593826 h 616107"/>
                <a:gd name="connsiteX2" fmla="*/ 5015965 w 9924849"/>
                <a:gd name="connsiteY2" fmla="*/ 596767 h 616107"/>
                <a:gd name="connsiteX3" fmla="*/ 8153801 w 9924849"/>
                <a:gd name="connsiteY3" fmla="*/ 375386 h 616107"/>
                <a:gd name="connsiteX4" fmla="*/ 9924849 w 9924849"/>
                <a:gd name="connsiteY4" fmla="*/ 0 h 616107"/>
                <a:gd name="connsiteX0" fmla="*/ 0 w 9924849"/>
                <a:gd name="connsiteY0" fmla="*/ 500113 h 605106"/>
                <a:gd name="connsiteX1" fmla="*/ 1991694 w 9924849"/>
                <a:gd name="connsiteY1" fmla="*/ 593826 h 605106"/>
                <a:gd name="connsiteX2" fmla="*/ 5015965 w 9924849"/>
                <a:gd name="connsiteY2" fmla="*/ 596767 h 605106"/>
                <a:gd name="connsiteX3" fmla="*/ 6461158 w 9924849"/>
                <a:gd name="connsiteY3" fmla="*/ 533514 h 605106"/>
                <a:gd name="connsiteX4" fmla="*/ 8153801 w 9924849"/>
                <a:gd name="connsiteY4" fmla="*/ 375386 h 605106"/>
                <a:gd name="connsiteX5" fmla="*/ 9924849 w 9924849"/>
                <a:gd name="connsiteY5" fmla="*/ 0 h 605106"/>
                <a:gd name="connsiteX0" fmla="*/ 0 w 9924849"/>
                <a:gd name="connsiteY0" fmla="*/ 500113 h 613967"/>
                <a:gd name="connsiteX1" fmla="*/ 1991694 w 9924849"/>
                <a:gd name="connsiteY1" fmla="*/ 593826 h 613967"/>
                <a:gd name="connsiteX2" fmla="*/ 4609565 w 9924849"/>
                <a:gd name="connsiteY2" fmla="*/ 609467 h 613967"/>
                <a:gd name="connsiteX3" fmla="*/ 6461158 w 9924849"/>
                <a:gd name="connsiteY3" fmla="*/ 533514 h 613967"/>
                <a:gd name="connsiteX4" fmla="*/ 8153801 w 9924849"/>
                <a:gd name="connsiteY4" fmla="*/ 375386 h 613967"/>
                <a:gd name="connsiteX5" fmla="*/ 9924849 w 9924849"/>
                <a:gd name="connsiteY5" fmla="*/ 0 h 613967"/>
                <a:gd name="connsiteX0" fmla="*/ 0 w 9924849"/>
                <a:gd name="connsiteY0" fmla="*/ 500113 h 613967"/>
                <a:gd name="connsiteX1" fmla="*/ 1991694 w 9924849"/>
                <a:gd name="connsiteY1" fmla="*/ 593826 h 613967"/>
                <a:gd name="connsiteX2" fmla="*/ 4609565 w 9924849"/>
                <a:gd name="connsiteY2" fmla="*/ 609467 h 613967"/>
                <a:gd name="connsiteX3" fmla="*/ 6461158 w 9924849"/>
                <a:gd name="connsiteY3" fmla="*/ 533514 h 613967"/>
                <a:gd name="connsiteX4" fmla="*/ 8261751 w 9924849"/>
                <a:gd name="connsiteY4" fmla="*/ 349986 h 613967"/>
                <a:gd name="connsiteX5" fmla="*/ 9924849 w 9924849"/>
                <a:gd name="connsiteY5" fmla="*/ 0 h 613967"/>
                <a:gd name="connsiteX0" fmla="*/ 0 w 9924849"/>
                <a:gd name="connsiteY0" fmla="*/ 500113 h 613967"/>
                <a:gd name="connsiteX1" fmla="*/ 1991694 w 9924849"/>
                <a:gd name="connsiteY1" fmla="*/ 593826 h 613967"/>
                <a:gd name="connsiteX2" fmla="*/ 4609565 w 9924849"/>
                <a:gd name="connsiteY2" fmla="*/ 609467 h 613967"/>
                <a:gd name="connsiteX3" fmla="*/ 6461158 w 9924849"/>
                <a:gd name="connsiteY3" fmla="*/ 533514 h 613967"/>
                <a:gd name="connsiteX4" fmla="*/ 8261751 w 9924849"/>
                <a:gd name="connsiteY4" fmla="*/ 349986 h 613967"/>
                <a:gd name="connsiteX5" fmla="*/ 9924849 w 9924849"/>
                <a:gd name="connsiteY5" fmla="*/ 0 h 613967"/>
                <a:gd name="connsiteX0" fmla="*/ 0 w 9917229"/>
                <a:gd name="connsiteY0" fmla="*/ 522973 h 636827"/>
                <a:gd name="connsiteX1" fmla="*/ 1991694 w 9917229"/>
                <a:gd name="connsiteY1" fmla="*/ 616686 h 636827"/>
                <a:gd name="connsiteX2" fmla="*/ 4609565 w 9917229"/>
                <a:gd name="connsiteY2" fmla="*/ 632327 h 636827"/>
                <a:gd name="connsiteX3" fmla="*/ 6461158 w 9917229"/>
                <a:gd name="connsiteY3" fmla="*/ 556374 h 636827"/>
                <a:gd name="connsiteX4" fmla="*/ 8261751 w 9917229"/>
                <a:gd name="connsiteY4" fmla="*/ 372846 h 636827"/>
                <a:gd name="connsiteX5" fmla="*/ 9917229 w 9917229"/>
                <a:gd name="connsiteY5" fmla="*/ 0 h 636827"/>
                <a:gd name="connsiteX0" fmla="*/ 0 w 9909609"/>
                <a:gd name="connsiteY0" fmla="*/ 500113 h 613967"/>
                <a:gd name="connsiteX1" fmla="*/ 1991694 w 9909609"/>
                <a:gd name="connsiteY1" fmla="*/ 593826 h 613967"/>
                <a:gd name="connsiteX2" fmla="*/ 4609565 w 9909609"/>
                <a:gd name="connsiteY2" fmla="*/ 609467 h 613967"/>
                <a:gd name="connsiteX3" fmla="*/ 6461158 w 9909609"/>
                <a:gd name="connsiteY3" fmla="*/ 533514 h 613967"/>
                <a:gd name="connsiteX4" fmla="*/ 8261751 w 9909609"/>
                <a:gd name="connsiteY4" fmla="*/ 349986 h 613967"/>
                <a:gd name="connsiteX5" fmla="*/ 9909609 w 9909609"/>
                <a:gd name="connsiteY5" fmla="*/ 0 h 613967"/>
                <a:gd name="connsiteX0" fmla="*/ 0 w 9909609"/>
                <a:gd name="connsiteY0" fmla="*/ 484873 h 598727"/>
                <a:gd name="connsiteX1" fmla="*/ 1991694 w 9909609"/>
                <a:gd name="connsiteY1" fmla="*/ 578586 h 598727"/>
                <a:gd name="connsiteX2" fmla="*/ 4609565 w 9909609"/>
                <a:gd name="connsiteY2" fmla="*/ 594227 h 598727"/>
                <a:gd name="connsiteX3" fmla="*/ 6461158 w 9909609"/>
                <a:gd name="connsiteY3" fmla="*/ 518274 h 598727"/>
                <a:gd name="connsiteX4" fmla="*/ 8261751 w 9909609"/>
                <a:gd name="connsiteY4" fmla="*/ 334746 h 598727"/>
                <a:gd name="connsiteX5" fmla="*/ 9909609 w 9909609"/>
                <a:gd name="connsiteY5" fmla="*/ 0 h 598727"/>
                <a:gd name="connsiteX0" fmla="*/ 0 w 9909609"/>
                <a:gd name="connsiteY0" fmla="*/ 500113 h 613967"/>
                <a:gd name="connsiteX1" fmla="*/ 1991694 w 9909609"/>
                <a:gd name="connsiteY1" fmla="*/ 593826 h 613967"/>
                <a:gd name="connsiteX2" fmla="*/ 4609565 w 9909609"/>
                <a:gd name="connsiteY2" fmla="*/ 609467 h 613967"/>
                <a:gd name="connsiteX3" fmla="*/ 6461158 w 9909609"/>
                <a:gd name="connsiteY3" fmla="*/ 533514 h 613967"/>
                <a:gd name="connsiteX4" fmla="*/ 8261751 w 9909609"/>
                <a:gd name="connsiteY4" fmla="*/ 349986 h 613967"/>
                <a:gd name="connsiteX5" fmla="*/ 9909609 w 9909609"/>
                <a:gd name="connsiteY5" fmla="*/ 0 h 613967"/>
                <a:gd name="connsiteX0" fmla="*/ 0 w 9919134"/>
                <a:gd name="connsiteY0" fmla="*/ 500113 h 613967"/>
                <a:gd name="connsiteX1" fmla="*/ 1991694 w 9919134"/>
                <a:gd name="connsiteY1" fmla="*/ 593826 h 613967"/>
                <a:gd name="connsiteX2" fmla="*/ 4609565 w 9919134"/>
                <a:gd name="connsiteY2" fmla="*/ 609467 h 613967"/>
                <a:gd name="connsiteX3" fmla="*/ 6461158 w 9919134"/>
                <a:gd name="connsiteY3" fmla="*/ 533514 h 613967"/>
                <a:gd name="connsiteX4" fmla="*/ 8261751 w 9919134"/>
                <a:gd name="connsiteY4" fmla="*/ 349986 h 613967"/>
                <a:gd name="connsiteX5" fmla="*/ 9919134 w 9919134"/>
                <a:gd name="connsiteY5" fmla="*/ 0 h 613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9134" h="613967">
                  <a:moveTo>
                    <a:pt x="0" y="500113"/>
                  </a:moveTo>
                  <a:cubicBezTo>
                    <a:pt x="563880" y="537010"/>
                    <a:pt x="1223433" y="575600"/>
                    <a:pt x="1991694" y="593826"/>
                  </a:cubicBezTo>
                  <a:cubicBezTo>
                    <a:pt x="2759955" y="612052"/>
                    <a:pt x="3864654" y="619519"/>
                    <a:pt x="4609565" y="609467"/>
                  </a:cubicBezTo>
                  <a:cubicBezTo>
                    <a:pt x="5354476" y="599415"/>
                    <a:pt x="5938185" y="570411"/>
                    <a:pt x="6461158" y="533514"/>
                  </a:cubicBezTo>
                  <a:cubicBezTo>
                    <a:pt x="6984131" y="496617"/>
                    <a:pt x="7684469" y="435730"/>
                    <a:pt x="8261751" y="349986"/>
                  </a:cubicBezTo>
                  <a:cubicBezTo>
                    <a:pt x="9060848" y="218775"/>
                    <a:pt x="9442683" y="137962"/>
                    <a:pt x="9919134" y="0"/>
                  </a:cubicBezTo>
                </a:path>
              </a:pathLst>
            </a:custGeom>
            <a:noFill/>
            <a:ln w="1079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cs typeface="Arial" charset="0"/>
              </a:endParaRPr>
            </a:p>
          </p:txBody>
        </p:sp>
        <p:sp>
          <p:nvSpPr>
            <p:cNvPr id="44" name="Freihandform 43"/>
            <p:cNvSpPr/>
            <p:nvPr userDrawn="1"/>
          </p:nvSpPr>
          <p:spPr bwMode="auto">
            <a:xfrm>
              <a:off x="-5274" y="465279"/>
              <a:ext cx="9922825" cy="139621"/>
            </a:xfrm>
            <a:custGeom>
              <a:avLst/>
              <a:gdLst>
                <a:gd name="connsiteX0" fmla="*/ 0 w 10039149"/>
                <a:gd name="connsiteY0" fmla="*/ 462013 h 606809"/>
                <a:gd name="connsiteX1" fmla="*/ 1982804 w 10039149"/>
                <a:gd name="connsiteY1" fmla="*/ 558266 h 606809"/>
                <a:gd name="connsiteX2" fmla="*/ 5130265 w 10039149"/>
                <a:gd name="connsiteY2" fmla="*/ 596767 h 606809"/>
                <a:gd name="connsiteX3" fmla="*/ 8268101 w 10039149"/>
                <a:gd name="connsiteY3" fmla="*/ 375386 h 606809"/>
                <a:gd name="connsiteX4" fmla="*/ 10039149 w 10039149"/>
                <a:gd name="connsiteY4" fmla="*/ 0 h 606809"/>
                <a:gd name="connsiteX0" fmla="*/ 0 w 9924849"/>
                <a:gd name="connsiteY0" fmla="*/ 500113 h 606061"/>
                <a:gd name="connsiteX1" fmla="*/ 1868504 w 9924849"/>
                <a:gd name="connsiteY1" fmla="*/ 558266 h 606061"/>
                <a:gd name="connsiteX2" fmla="*/ 5015965 w 9924849"/>
                <a:gd name="connsiteY2" fmla="*/ 596767 h 606061"/>
                <a:gd name="connsiteX3" fmla="*/ 8153801 w 9924849"/>
                <a:gd name="connsiteY3" fmla="*/ 375386 h 606061"/>
                <a:gd name="connsiteX4" fmla="*/ 9924849 w 9924849"/>
                <a:gd name="connsiteY4" fmla="*/ 0 h 606061"/>
                <a:gd name="connsiteX0" fmla="*/ 0 w 9924849"/>
                <a:gd name="connsiteY0" fmla="*/ 500113 h 596993"/>
                <a:gd name="connsiteX1" fmla="*/ 1914224 w 9924849"/>
                <a:gd name="connsiteY1" fmla="*/ 337286 h 596993"/>
                <a:gd name="connsiteX2" fmla="*/ 5015965 w 9924849"/>
                <a:gd name="connsiteY2" fmla="*/ 596767 h 596993"/>
                <a:gd name="connsiteX3" fmla="*/ 8153801 w 9924849"/>
                <a:gd name="connsiteY3" fmla="*/ 375386 h 596993"/>
                <a:gd name="connsiteX4" fmla="*/ 9924849 w 9924849"/>
                <a:gd name="connsiteY4" fmla="*/ 0 h 596993"/>
                <a:gd name="connsiteX0" fmla="*/ 0 w 9924849"/>
                <a:gd name="connsiteY0" fmla="*/ 500113 h 611578"/>
                <a:gd name="connsiteX1" fmla="*/ 1883744 w 9924849"/>
                <a:gd name="connsiteY1" fmla="*/ 581126 h 611578"/>
                <a:gd name="connsiteX2" fmla="*/ 5015965 w 9924849"/>
                <a:gd name="connsiteY2" fmla="*/ 596767 h 611578"/>
                <a:gd name="connsiteX3" fmla="*/ 8153801 w 9924849"/>
                <a:gd name="connsiteY3" fmla="*/ 375386 h 611578"/>
                <a:gd name="connsiteX4" fmla="*/ 9924849 w 9924849"/>
                <a:gd name="connsiteY4" fmla="*/ 0 h 611578"/>
                <a:gd name="connsiteX0" fmla="*/ 0 w 9924849"/>
                <a:gd name="connsiteY0" fmla="*/ 500113 h 600927"/>
                <a:gd name="connsiteX1" fmla="*/ 1883744 w 9924849"/>
                <a:gd name="connsiteY1" fmla="*/ 581126 h 600927"/>
                <a:gd name="connsiteX2" fmla="*/ 5015965 w 9924849"/>
                <a:gd name="connsiteY2" fmla="*/ 596767 h 600927"/>
                <a:gd name="connsiteX3" fmla="*/ 8009021 w 9924849"/>
                <a:gd name="connsiteY3" fmla="*/ 520166 h 600927"/>
                <a:gd name="connsiteX4" fmla="*/ 9924849 w 9924849"/>
                <a:gd name="connsiteY4" fmla="*/ 0 h 600927"/>
                <a:gd name="connsiteX0" fmla="*/ 0 w 9879129"/>
                <a:gd name="connsiteY0" fmla="*/ 35293 h 136107"/>
                <a:gd name="connsiteX1" fmla="*/ 1883744 w 9879129"/>
                <a:gd name="connsiteY1" fmla="*/ 116306 h 136107"/>
                <a:gd name="connsiteX2" fmla="*/ 5015965 w 9879129"/>
                <a:gd name="connsiteY2" fmla="*/ 131947 h 136107"/>
                <a:gd name="connsiteX3" fmla="*/ 8009021 w 9879129"/>
                <a:gd name="connsiteY3" fmla="*/ 55346 h 136107"/>
                <a:gd name="connsiteX4" fmla="*/ 9879129 w 9879129"/>
                <a:gd name="connsiteY4" fmla="*/ 0 h 136107"/>
                <a:gd name="connsiteX0" fmla="*/ 0 w 9879129"/>
                <a:gd name="connsiteY0" fmla="*/ 35293 h 136107"/>
                <a:gd name="connsiteX1" fmla="*/ 1883744 w 9879129"/>
                <a:gd name="connsiteY1" fmla="*/ 116306 h 136107"/>
                <a:gd name="connsiteX2" fmla="*/ 5015965 w 9879129"/>
                <a:gd name="connsiteY2" fmla="*/ 131947 h 136107"/>
                <a:gd name="connsiteX3" fmla="*/ 8009021 w 9879129"/>
                <a:gd name="connsiteY3" fmla="*/ 55346 h 136107"/>
                <a:gd name="connsiteX4" fmla="*/ 9879129 w 9879129"/>
                <a:gd name="connsiteY4" fmla="*/ 0 h 136107"/>
                <a:gd name="connsiteX0" fmla="*/ 0 w 9879129"/>
                <a:gd name="connsiteY0" fmla="*/ 35293 h 133376"/>
                <a:gd name="connsiteX1" fmla="*/ 1883744 w 9879129"/>
                <a:gd name="connsiteY1" fmla="*/ 116306 h 133376"/>
                <a:gd name="connsiteX2" fmla="*/ 5015965 w 9879129"/>
                <a:gd name="connsiteY2" fmla="*/ 131947 h 133376"/>
                <a:gd name="connsiteX3" fmla="*/ 8009021 w 9879129"/>
                <a:gd name="connsiteY3" fmla="*/ 93446 h 133376"/>
                <a:gd name="connsiteX4" fmla="*/ 9879129 w 9879129"/>
                <a:gd name="connsiteY4" fmla="*/ 0 h 133376"/>
                <a:gd name="connsiteX0" fmla="*/ 0 w 9879129"/>
                <a:gd name="connsiteY0" fmla="*/ 35293 h 131947"/>
                <a:gd name="connsiteX1" fmla="*/ 1883744 w 9879129"/>
                <a:gd name="connsiteY1" fmla="*/ 70586 h 131947"/>
                <a:gd name="connsiteX2" fmla="*/ 5015965 w 9879129"/>
                <a:gd name="connsiteY2" fmla="*/ 131947 h 131947"/>
                <a:gd name="connsiteX3" fmla="*/ 8009021 w 9879129"/>
                <a:gd name="connsiteY3" fmla="*/ 93446 h 131947"/>
                <a:gd name="connsiteX4" fmla="*/ 9879129 w 9879129"/>
                <a:gd name="connsiteY4" fmla="*/ 0 h 131947"/>
                <a:gd name="connsiteX0" fmla="*/ 0 w 9879129"/>
                <a:gd name="connsiteY0" fmla="*/ 35293 h 131947"/>
                <a:gd name="connsiteX1" fmla="*/ 1883744 w 9879129"/>
                <a:gd name="connsiteY1" fmla="*/ 70586 h 131947"/>
                <a:gd name="connsiteX2" fmla="*/ 5015965 w 9879129"/>
                <a:gd name="connsiteY2" fmla="*/ 131947 h 131947"/>
                <a:gd name="connsiteX3" fmla="*/ 8009021 w 9879129"/>
                <a:gd name="connsiteY3" fmla="*/ 93446 h 131947"/>
                <a:gd name="connsiteX4" fmla="*/ 9879129 w 9879129"/>
                <a:gd name="connsiteY4" fmla="*/ 0 h 131947"/>
                <a:gd name="connsiteX0" fmla="*/ 0 w 9879129"/>
                <a:gd name="connsiteY0" fmla="*/ 35293 h 131947"/>
                <a:gd name="connsiteX1" fmla="*/ 1883744 w 9879129"/>
                <a:gd name="connsiteY1" fmla="*/ 70586 h 131947"/>
                <a:gd name="connsiteX2" fmla="*/ 5015965 w 9879129"/>
                <a:gd name="connsiteY2" fmla="*/ 131947 h 131947"/>
                <a:gd name="connsiteX3" fmla="*/ 8009021 w 9879129"/>
                <a:gd name="connsiteY3" fmla="*/ 93446 h 131947"/>
                <a:gd name="connsiteX4" fmla="*/ 9879129 w 9879129"/>
                <a:gd name="connsiteY4" fmla="*/ 0 h 131947"/>
                <a:gd name="connsiteX0" fmla="*/ 0 w 9879129"/>
                <a:gd name="connsiteY0" fmla="*/ 35293 h 131947"/>
                <a:gd name="connsiteX1" fmla="*/ 1883744 w 9879129"/>
                <a:gd name="connsiteY1" fmla="*/ 70586 h 131947"/>
                <a:gd name="connsiteX2" fmla="*/ 5015965 w 9879129"/>
                <a:gd name="connsiteY2" fmla="*/ 131947 h 131947"/>
                <a:gd name="connsiteX3" fmla="*/ 8009021 w 9879129"/>
                <a:gd name="connsiteY3" fmla="*/ 93446 h 131947"/>
                <a:gd name="connsiteX4" fmla="*/ 9879129 w 9879129"/>
                <a:gd name="connsiteY4" fmla="*/ 0 h 131947"/>
                <a:gd name="connsiteX0" fmla="*/ 0 w 9879129"/>
                <a:gd name="connsiteY0" fmla="*/ 35293 h 132092"/>
                <a:gd name="connsiteX1" fmla="*/ 1883744 w 9879129"/>
                <a:gd name="connsiteY1" fmla="*/ 70586 h 132092"/>
                <a:gd name="connsiteX2" fmla="*/ 5015965 w 9879129"/>
                <a:gd name="connsiteY2" fmla="*/ 131947 h 132092"/>
                <a:gd name="connsiteX3" fmla="*/ 8009021 w 9879129"/>
                <a:gd name="connsiteY3" fmla="*/ 93446 h 132092"/>
                <a:gd name="connsiteX4" fmla="*/ 9879129 w 9879129"/>
                <a:gd name="connsiteY4" fmla="*/ 0 h 132092"/>
                <a:gd name="connsiteX0" fmla="*/ 0 w 9879129"/>
                <a:gd name="connsiteY0" fmla="*/ 35293 h 132001"/>
                <a:gd name="connsiteX1" fmla="*/ 1888480 w 9879129"/>
                <a:gd name="connsiteY1" fmla="*/ 84873 h 132001"/>
                <a:gd name="connsiteX2" fmla="*/ 5015965 w 9879129"/>
                <a:gd name="connsiteY2" fmla="*/ 131947 h 132001"/>
                <a:gd name="connsiteX3" fmla="*/ 8009021 w 9879129"/>
                <a:gd name="connsiteY3" fmla="*/ 93446 h 132001"/>
                <a:gd name="connsiteX4" fmla="*/ 9879129 w 9879129"/>
                <a:gd name="connsiteY4" fmla="*/ 0 h 132001"/>
                <a:gd name="connsiteX0" fmla="*/ 0 w 9871554"/>
                <a:gd name="connsiteY0" fmla="*/ 42913 h 139621"/>
                <a:gd name="connsiteX1" fmla="*/ 1888480 w 9871554"/>
                <a:gd name="connsiteY1" fmla="*/ 92493 h 139621"/>
                <a:gd name="connsiteX2" fmla="*/ 5015965 w 9871554"/>
                <a:gd name="connsiteY2" fmla="*/ 139567 h 139621"/>
                <a:gd name="connsiteX3" fmla="*/ 8009021 w 9871554"/>
                <a:gd name="connsiteY3" fmla="*/ 101066 h 139621"/>
                <a:gd name="connsiteX4" fmla="*/ 9871554 w 9871554"/>
                <a:gd name="connsiteY4" fmla="*/ 0 h 139621"/>
                <a:gd name="connsiteX0" fmla="*/ 0 w 9858927"/>
                <a:gd name="connsiteY0" fmla="*/ 42913 h 139621"/>
                <a:gd name="connsiteX1" fmla="*/ 1875853 w 9858927"/>
                <a:gd name="connsiteY1" fmla="*/ 92493 h 139621"/>
                <a:gd name="connsiteX2" fmla="*/ 5003338 w 9858927"/>
                <a:gd name="connsiteY2" fmla="*/ 139567 h 139621"/>
                <a:gd name="connsiteX3" fmla="*/ 7996394 w 9858927"/>
                <a:gd name="connsiteY3" fmla="*/ 101066 h 139621"/>
                <a:gd name="connsiteX4" fmla="*/ 9858927 w 9858927"/>
                <a:gd name="connsiteY4" fmla="*/ 0 h 139621"/>
                <a:gd name="connsiteX0" fmla="*/ 0 w 9866030"/>
                <a:gd name="connsiteY0" fmla="*/ 42913 h 139621"/>
                <a:gd name="connsiteX1" fmla="*/ 1882956 w 9866030"/>
                <a:gd name="connsiteY1" fmla="*/ 92493 h 139621"/>
                <a:gd name="connsiteX2" fmla="*/ 5010441 w 9866030"/>
                <a:gd name="connsiteY2" fmla="*/ 139567 h 139621"/>
                <a:gd name="connsiteX3" fmla="*/ 8003497 w 9866030"/>
                <a:gd name="connsiteY3" fmla="*/ 101066 h 139621"/>
                <a:gd name="connsiteX4" fmla="*/ 9866030 w 9866030"/>
                <a:gd name="connsiteY4" fmla="*/ 0 h 139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66030" h="139621">
                  <a:moveTo>
                    <a:pt x="0" y="42913"/>
                  </a:moveTo>
                  <a:cubicBezTo>
                    <a:pt x="563880" y="79810"/>
                    <a:pt x="1047883" y="76384"/>
                    <a:pt x="1882956" y="92493"/>
                  </a:cubicBezTo>
                  <a:lnTo>
                    <a:pt x="5010441" y="139567"/>
                  </a:lnTo>
                  <a:cubicBezTo>
                    <a:pt x="6030531" y="140996"/>
                    <a:pt x="7005812" y="113900"/>
                    <a:pt x="8003497" y="101066"/>
                  </a:cubicBezTo>
                  <a:cubicBezTo>
                    <a:pt x="8814024" y="79075"/>
                    <a:pt x="9359099" y="31282"/>
                    <a:pt x="9866030" y="0"/>
                  </a:cubicBezTo>
                </a:path>
              </a:pathLst>
            </a:custGeom>
            <a:noFill/>
            <a:ln w="1079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cs typeface="Arial" charset="0"/>
              </a:endParaRPr>
            </a:p>
          </p:txBody>
        </p:sp>
      </p:grpSp>
      <p:cxnSp>
        <p:nvCxnSpPr>
          <p:cNvPr id="50" name="Gerade Verbindung 49"/>
          <p:cNvCxnSpPr/>
          <p:nvPr/>
        </p:nvCxnSpPr>
        <p:spPr>
          <a:xfrm rot="5400000" flipV="1">
            <a:off x="-201124" y="4202554"/>
            <a:ext cx="0" cy="158215"/>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1" name="Gerade Verbindung 50"/>
          <p:cNvCxnSpPr/>
          <p:nvPr/>
        </p:nvCxnSpPr>
        <p:spPr>
          <a:xfrm rot="5400000" flipV="1">
            <a:off x="-201124" y="4492496"/>
            <a:ext cx="0" cy="158215"/>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2" name="Gerade Verbindung 51"/>
          <p:cNvCxnSpPr/>
          <p:nvPr/>
        </p:nvCxnSpPr>
        <p:spPr>
          <a:xfrm rot="5400000" flipV="1">
            <a:off x="-201124" y="6435366"/>
            <a:ext cx="0" cy="158215"/>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3" name="Gerade Verbindung 52"/>
          <p:cNvCxnSpPr/>
          <p:nvPr/>
        </p:nvCxnSpPr>
        <p:spPr>
          <a:xfrm flipV="1">
            <a:off x="3170490" y="-209500"/>
            <a:ext cx="0" cy="17140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4" name="Gerade Verbindung 53"/>
          <p:cNvCxnSpPr/>
          <p:nvPr/>
        </p:nvCxnSpPr>
        <p:spPr>
          <a:xfrm flipV="1">
            <a:off x="4567603" y="-209500"/>
            <a:ext cx="0" cy="17140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5" name="Gerade Verbindung 54"/>
          <p:cNvCxnSpPr/>
          <p:nvPr/>
        </p:nvCxnSpPr>
        <p:spPr>
          <a:xfrm flipV="1">
            <a:off x="6091862" y="-209500"/>
            <a:ext cx="0" cy="17140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6" name="Gerade Verbindung 55"/>
          <p:cNvCxnSpPr/>
          <p:nvPr/>
        </p:nvCxnSpPr>
        <p:spPr>
          <a:xfrm flipV="1">
            <a:off x="3036450" y="-209500"/>
            <a:ext cx="0" cy="17140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7" name="Gerade Verbindung 56"/>
          <p:cNvCxnSpPr/>
          <p:nvPr/>
        </p:nvCxnSpPr>
        <p:spPr>
          <a:xfrm flipV="1">
            <a:off x="5961616" y="-209500"/>
            <a:ext cx="0" cy="17140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Gerade Verbindung 26"/>
          <p:cNvCxnSpPr/>
          <p:nvPr/>
        </p:nvCxnSpPr>
        <p:spPr>
          <a:xfrm flipV="1">
            <a:off x="243254" y="-209500"/>
            <a:ext cx="0" cy="17140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 name="Gerade Verbindung 33"/>
          <p:cNvCxnSpPr/>
          <p:nvPr/>
        </p:nvCxnSpPr>
        <p:spPr>
          <a:xfrm rot="5400000" flipV="1">
            <a:off x="-201124" y="963906"/>
            <a:ext cx="0" cy="158215"/>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5" name="Gerade Verbindung 34"/>
          <p:cNvCxnSpPr/>
          <p:nvPr/>
        </p:nvCxnSpPr>
        <p:spPr>
          <a:xfrm rot="5400000" flipV="1">
            <a:off x="-201124" y="1688834"/>
            <a:ext cx="0" cy="158215"/>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8" name="Gerade Verbindung 37"/>
          <p:cNvCxnSpPr/>
          <p:nvPr/>
        </p:nvCxnSpPr>
        <p:spPr>
          <a:xfrm flipV="1">
            <a:off x="8888507" y="-209500"/>
            <a:ext cx="0" cy="17140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9" name="Gerade Verbindung 38"/>
          <p:cNvCxnSpPr/>
          <p:nvPr/>
        </p:nvCxnSpPr>
        <p:spPr>
          <a:xfrm rot="5400000" flipV="1">
            <a:off x="-201124" y="2616494"/>
            <a:ext cx="0" cy="158215"/>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6" name="Gerade Verbindung 45"/>
          <p:cNvCxnSpPr/>
          <p:nvPr/>
        </p:nvCxnSpPr>
        <p:spPr>
          <a:xfrm rot="5400000" flipV="1">
            <a:off x="-201124" y="4202554"/>
            <a:ext cx="0" cy="158215"/>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Gerade Verbindung 46"/>
          <p:cNvCxnSpPr/>
          <p:nvPr/>
        </p:nvCxnSpPr>
        <p:spPr>
          <a:xfrm rot="5400000" flipV="1">
            <a:off x="-201124" y="4492496"/>
            <a:ext cx="0" cy="158215"/>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8" name="Gerade Verbindung 47"/>
          <p:cNvCxnSpPr/>
          <p:nvPr/>
        </p:nvCxnSpPr>
        <p:spPr>
          <a:xfrm rot="5400000" flipV="1">
            <a:off x="-201124" y="6435366"/>
            <a:ext cx="0" cy="158215"/>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9" name="Gerade Verbindung 48"/>
          <p:cNvCxnSpPr/>
          <p:nvPr/>
        </p:nvCxnSpPr>
        <p:spPr>
          <a:xfrm flipV="1">
            <a:off x="3170490" y="-209500"/>
            <a:ext cx="0" cy="17140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8" name="Gerade Verbindung 57"/>
          <p:cNvCxnSpPr/>
          <p:nvPr/>
        </p:nvCxnSpPr>
        <p:spPr>
          <a:xfrm flipV="1">
            <a:off x="4567603" y="-209500"/>
            <a:ext cx="0" cy="17140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9" name="Gerade Verbindung 58"/>
          <p:cNvCxnSpPr/>
          <p:nvPr/>
        </p:nvCxnSpPr>
        <p:spPr>
          <a:xfrm flipV="1">
            <a:off x="6091862" y="-209500"/>
            <a:ext cx="0" cy="17140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0" name="Gerade Verbindung 59"/>
          <p:cNvCxnSpPr/>
          <p:nvPr/>
        </p:nvCxnSpPr>
        <p:spPr>
          <a:xfrm flipV="1">
            <a:off x="3036450" y="-209500"/>
            <a:ext cx="0" cy="17140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1" name="Gerade Verbindung 60"/>
          <p:cNvCxnSpPr/>
          <p:nvPr/>
        </p:nvCxnSpPr>
        <p:spPr>
          <a:xfrm flipV="1">
            <a:off x="5961616" y="-209500"/>
            <a:ext cx="0" cy="17140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4" name="Gerade Verbindung 63"/>
          <p:cNvCxnSpPr/>
          <p:nvPr/>
        </p:nvCxnSpPr>
        <p:spPr>
          <a:xfrm flipV="1">
            <a:off x="243254" y="-209500"/>
            <a:ext cx="0" cy="17140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5" name="Gerade Verbindung 64"/>
          <p:cNvCxnSpPr/>
          <p:nvPr/>
        </p:nvCxnSpPr>
        <p:spPr>
          <a:xfrm rot="5400000" flipV="1">
            <a:off x="-201124" y="963906"/>
            <a:ext cx="0" cy="158215"/>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6" name="Gerade Verbindung 65"/>
          <p:cNvCxnSpPr/>
          <p:nvPr/>
        </p:nvCxnSpPr>
        <p:spPr>
          <a:xfrm rot="5400000" flipV="1">
            <a:off x="-201124" y="1688834"/>
            <a:ext cx="0" cy="158215"/>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8" name="Gerade Verbindung 67"/>
          <p:cNvCxnSpPr/>
          <p:nvPr/>
        </p:nvCxnSpPr>
        <p:spPr>
          <a:xfrm flipV="1">
            <a:off x="8888507" y="-209500"/>
            <a:ext cx="0" cy="17140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9" name="Gerade Verbindung 68"/>
          <p:cNvCxnSpPr/>
          <p:nvPr/>
        </p:nvCxnSpPr>
        <p:spPr>
          <a:xfrm rot="5400000" flipV="1">
            <a:off x="-201124" y="2616494"/>
            <a:ext cx="0" cy="158215"/>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3" name="Gerade Verbindung 72"/>
          <p:cNvCxnSpPr/>
          <p:nvPr/>
        </p:nvCxnSpPr>
        <p:spPr>
          <a:xfrm rot="5400000" flipV="1">
            <a:off x="-201124" y="4202554"/>
            <a:ext cx="0" cy="158215"/>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4" name="Gerade Verbindung 73"/>
          <p:cNvCxnSpPr/>
          <p:nvPr/>
        </p:nvCxnSpPr>
        <p:spPr>
          <a:xfrm rot="5400000" flipV="1">
            <a:off x="-201124" y="4492496"/>
            <a:ext cx="0" cy="158215"/>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5" name="Gerade Verbindung 74"/>
          <p:cNvCxnSpPr/>
          <p:nvPr/>
        </p:nvCxnSpPr>
        <p:spPr>
          <a:xfrm rot="5400000" flipV="1">
            <a:off x="-201124" y="6435366"/>
            <a:ext cx="0" cy="158215"/>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6" name="Gerade Verbindung 75"/>
          <p:cNvCxnSpPr/>
          <p:nvPr/>
        </p:nvCxnSpPr>
        <p:spPr>
          <a:xfrm flipV="1">
            <a:off x="3170490" y="-209500"/>
            <a:ext cx="0" cy="17140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7" name="Gerade Verbindung 76"/>
          <p:cNvCxnSpPr/>
          <p:nvPr/>
        </p:nvCxnSpPr>
        <p:spPr>
          <a:xfrm flipV="1">
            <a:off x="4567603" y="-209500"/>
            <a:ext cx="0" cy="17140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8" name="Gerade Verbindung 77"/>
          <p:cNvCxnSpPr/>
          <p:nvPr/>
        </p:nvCxnSpPr>
        <p:spPr>
          <a:xfrm flipV="1">
            <a:off x="6091862" y="-209500"/>
            <a:ext cx="0" cy="17140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79" name="Gerade Verbindung 78"/>
          <p:cNvCxnSpPr/>
          <p:nvPr/>
        </p:nvCxnSpPr>
        <p:spPr>
          <a:xfrm flipV="1">
            <a:off x="3036450" y="-209500"/>
            <a:ext cx="0" cy="17140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0" name="Gerade Verbindung 79"/>
          <p:cNvCxnSpPr/>
          <p:nvPr/>
        </p:nvCxnSpPr>
        <p:spPr>
          <a:xfrm flipV="1">
            <a:off x="5961616" y="-209500"/>
            <a:ext cx="0" cy="171400"/>
          </a:xfrm>
          <a:prstGeom prst="line">
            <a:avLst/>
          </a:prstGeom>
          <a:ln w="952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25321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96" r:id="rId23"/>
  </p:sldLayoutIdLst>
  <p:transition spd="med">
    <p:fade/>
  </p:transition>
  <p:txStyles>
    <p:titleStyle>
      <a:lvl1pPr algn="l" defTabSz="914400" rtl="0" eaLnBrk="1" latinLnBrk="0" hangingPunct="1">
        <a:spcBef>
          <a:spcPct val="0"/>
        </a:spcBef>
        <a:buNone/>
        <a:defRPr sz="1800" b="1" kern="1200">
          <a:solidFill>
            <a:schemeClr val="accent1"/>
          </a:solidFill>
          <a:latin typeface="+mj-lt"/>
          <a:ea typeface="+mj-ea"/>
          <a:cs typeface="+mj-cs"/>
        </a:defRPr>
      </a:lvl1pPr>
    </p:titleStyle>
    <p:bodyStyle>
      <a:lvl1pPr marL="0" indent="0" algn="l" defTabSz="914400" rtl="0" eaLnBrk="1" latinLnBrk="0" hangingPunct="1">
        <a:spcBef>
          <a:spcPts val="400"/>
        </a:spcBef>
        <a:buClr>
          <a:schemeClr val="bg2"/>
        </a:buClr>
        <a:buSzPct val="115000"/>
        <a:buFont typeface="Wingdings 2" pitchFamily="18" charset="2"/>
        <a:buNone/>
        <a:defRPr sz="1400" kern="1200">
          <a:solidFill>
            <a:schemeClr val="tx1"/>
          </a:solidFill>
          <a:latin typeface="+mn-lt"/>
          <a:ea typeface="+mn-ea"/>
          <a:cs typeface="+mn-cs"/>
        </a:defRPr>
      </a:lvl1pPr>
      <a:lvl2pPr marL="196850" indent="-196850" algn="l" defTabSz="914400" rtl="0" eaLnBrk="1" latinLnBrk="0" hangingPunct="1">
        <a:spcBef>
          <a:spcPts val="400"/>
        </a:spcBef>
        <a:buClr>
          <a:schemeClr val="accent1"/>
        </a:buClr>
        <a:buSzPct val="115000"/>
        <a:buFont typeface="Wingdings 2" pitchFamily="18" charset="2"/>
        <a:buChar char="¡"/>
        <a:defRPr sz="1400" kern="1200">
          <a:solidFill>
            <a:schemeClr val="tx1"/>
          </a:solidFill>
          <a:latin typeface="+mn-lt"/>
          <a:ea typeface="+mn-ea"/>
          <a:cs typeface="+mn-cs"/>
        </a:defRPr>
      </a:lvl2pPr>
      <a:lvl3pPr marL="349250" indent="-169863" algn="l" defTabSz="914400" rtl="0" eaLnBrk="1" latinLnBrk="0" hangingPunct="1">
        <a:spcBef>
          <a:spcPts val="400"/>
        </a:spcBef>
        <a:buFont typeface="Arial" pitchFamily="34" charset="0"/>
        <a:buChar char="−"/>
        <a:defRPr sz="1400" kern="1200">
          <a:solidFill>
            <a:schemeClr val="tx1"/>
          </a:solidFill>
          <a:latin typeface="+mn-lt"/>
          <a:ea typeface="+mn-ea"/>
          <a:cs typeface="+mn-cs"/>
        </a:defRPr>
      </a:lvl3pPr>
      <a:lvl4pPr marL="538163" indent="-188913" algn="l" defTabSz="914400" rtl="0" eaLnBrk="1" latinLnBrk="0" hangingPunct="1">
        <a:spcBef>
          <a:spcPts val="400"/>
        </a:spcBef>
        <a:buFont typeface="Arial" pitchFamily="34" charset="0"/>
        <a:buChar char="−"/>
        <a:defRPr sz="1400" kern="1200">
          <a:solidFill>
            <a:schemeClr val="tx1"/>
          </a:solidFill>
          <a:latin typeface="+mn-lt"/>
          <a:ea typeface="+mn-ea"/>
          <a:cs typeface="+mn-cs"/>
        </a:defRPr>
      </a:lvl4pPr>
      <a:lvl5pPr marL="717550" indent="-179388" algn="l" defTabSz="914400" rtl="0" eaLnBrk="1" latinLnBrk="0" hangingPunct="1">
        <a:spcBef>
          <a:spcPts val="4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69019" y="542356"/>
            <a:ext cx="8007344" cy="865673"/>
          </a:xfrm>
          <a:prstGeom prst="rect">
            <a:avLst/>
          </a:prstGeom>
        </p:spPr>
        <p:txBody>
          <a:bodyPr vert="horz" lIns="0" tIns="0" rIns="0" bIns="0" rtlCol="0" anchor="t" anchorCtr="0">
            <a:normAutofit/>
          </a:bodyPr>
          <a:lstStyle/>
          <a:p>
            <a:endParaRPr lang="nl-NL" dirty="0"/>
          </a:p>
        </p:txBody>
      </p:sp>
      <p:sp>
        <p:nvSpPr>
          <p:cNvPr id="3" name="Tijdelijke aanduiding voor tekst 2"/>
          <p:cNvSpPr>
            <a:spLocks noGrp="1"/>
          </p:cNvSpPr>
          <p:nvPr>
            <p:ph type="body" idx="1"/>
          </p:nvPr>
        </p:nvSpPr>
        <p:spPr>
          <a:xfrm>
            <a:off x="572133" y="1640678"/>
            <a:ext cx="7999468" cy="4393408"/>
          </a:xfrm>
          <a:prstGeom prst="rect">
            <a:avLst/>
          </a:prstGeom>
        </p:spPr>
        <p:txBody>
          <a:bodyPr vert="horz" lIns="0" tIns="0" rIns="0" bIns="0" rtlCol="0">
            <a:noAutofit/>
          </a:bodyPr>
          <a:lstStyle/>
          <a:p>
            <a:pPr lvl="0"/>
            <a:endParaRPr lang="nl-NL" dirty="0"/>
          </a:p>
        </p:txBody>
      </p:sp>
      <p:sp>
        <p:nvSpPr>
          <p:cNvPr id="5" name="Tijdelijke aanduiding voor voettekst 4"/>
          <p:cNvSpPr>
            <a:spLocks noGrp="1"/>
          </p:cNvSpPr>
          <p:nvPr>
            <p:ph type="ftr" sz="quarter" idx="3"/>
          </p:nvPr>
        </p:nvSpPr>
        <p:spPr>
          <a:xfrm>
            <a:off x="569106" y="6567806"/>
            <a:ext cx="6416675" cy="206375"/>
          </a:xfrm>
          <a:prstGeom prst="rect">
            <a:avLst/>
          </a:prstGeom>
        </p:spPr>
        <p:txBody>
          <a:bodyPr vert="horz" lIns="0" tIns="0" rIns="0" bIns="0" rtlCol="0" anchor="t" anchorCtr="0"/>
          <a:lstStyle>
            <a:lvl1pPr algn="l">
              <a:defRPr sz="1000" b="1">
                <a:solidFill>
                  <a:schemeClr val="accent1"/>
                </a:solidFill>
                <a:latin typeface="+mn-lt"/>
              </a:defRPr>
            </a:lvl1pPr>
          </a:lstStyle>
          <a:p>
            <a:r>
              <a:rPr lang="nl-NL">
                <a:solidFill>
                  <a:srgbClr val="003082"/>
                </a:solidFill>
              </a:rPr>
              <a:t>Speed dating EMS suppliers</a:t>
            </a:r>
            <a:endParaRPr lang="nl-NL" dirty="0">
              <a:solidFill>
                <a:srgbClr val="003082"/>
              </a:solidFill>
            </a:endParaRPr>
          </a:p>
        </p:txBody>
      </p:sp>
      <p:sp>
        <p:nvSpPr>
          <p:cNvPr id="37" name="rubriceringvolg"/>
          <p:cNvSpPr txBox="1"/>
          <p:nvPr/>
        </p:nvSpPr>
        <p:spPr>
          <a:xfrm>
            <a:off x="2849563" y="134623"/>
            <a:ext cx="5726800" cy="246221"/>
          </a:xfrm>
          <a:prstGeom prst="rect">
            <a:avLst/>
          </a:prstGeom>
          <a:noFill/>
        </p:spPr>
        <p:txBody>
          <a:bodyPr wrap="square" lIns="0" tIns="0" rIns="0" bIns="0" rtlCol="0" anchor="ctr" anchorCtr="0">
            <a:spAutoFit/>
          </a:bodyPr>
          <a:lstStyle/>
          <a:p>
            <a:pPr algn="r"/>
            <a:endParaRPr lang="nl-NL" sz="1600" b="1" cap="all" dirty="0">
              <a:solidFill>
                <a:srgbClr val="D0D9DB"/>
              </a:solidFill>
            </a:endParaRPr>
          </a:p>
        </p:txBody>
      </p:sp>
      <p:sp>
        <p:nvSpPr>
          <p:cNvPr id="6" name="Tijdelijke aanduiding voor dianummer 5"/>
          <p:cNvSpPr>
            <a:spLocks noGrp="1"/>
          </p:cNvSpPr>
          <p:nvPr>
            <p:ph type="sldNum" sz="quarter" idx="4"/>
          </p:nvPr>
        </p:nvSpPr>
        <p:spPr>
          <a:xfrm>
            <a:off x="0" y="6566400"/>
            <a:ext cx="537269" cy="205200"/>
          </a:xfrm>
          <a:prstGeom prst="rect">
            <a:avLst/>
          </a:prstGeom>
        </p:spPr>
        <p:txBody>
          <a:bodyPr vert="horz" lIns="0" tIns="0" rIns="0" bIns="0" rtlCol="0" anchor="t" anchorCtr="0"/>
          <a:lstStyle>
            <a:lvl1pPr algn="ctr">
              <a:defRPr sz="1000" b="1">
                <a:solidFill>
                  <a:schemeClr val="accent1"/>
                </a:solidFill>
              </a:defRPr>
            </a:lvl1pPr>
          </a:lstStyle>
          <a:p>
            <a:fld id="{8FC039F0-3688-4D6E-8627-099442050809}" type="slidenum">
              <a:rPr lang="nl-NL" smtClean="0">
                <a:solidFill>
                  <a:srgbClr val="003082"/>
                </a:solidFill>
              </a:rPr>
              <a:pPr/>
              <a:t>‹#›</a:t>
            </a:fld>
            <a:endParaRPr lang="nl-NL" dirty="0">
              <a:solidFill>
                <a:srgbClr val="003082"/>
              </a:solidFill>
            </a:endParaRPr>
          </a:p>
        </p:txBody>
      </p:sp>
    </p:spTree>
    <p:extLst>
      <p:ext uri="{BB962C8B-B14F-4D97-AF65-F5344CB8AC3E}">
        <p14:creationId xmlns:p14="http://schemas.microsoft.com/office/powerpoint/2010/main" val="304662274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hdr="0" dt="0"/>
  <p:txStyles>
    <p:titleStyle>
      <a:lvl1pPr algn="l" defTabSz="914400" rtl="0" eaLnBrk="1" latinLnBrk="0" hangingPunct="1">
        <a:lnSpc>
          <a:spcPts val="3100"/>
        </a:lnSpc>
        <a:spcBef>
          <a:spcPct val="0"/>
        </a:spcBef>
        <a:buNone/>
        <a:defRPr sz="2800" kern="1200">
          <a:solidFill>
            <a:schemeClr val="accent1"/>
          </a:solidFill>
          <a:latin typeface="+mj-lt"/>
          <a:ea typeface="+mj-ea"/>
          <a:cs typeface="+mj-cs"/>
        </a:defRPr>
      </a:lvl1pPr>
    </p:titleStyle>
    <p:bodyStyle>
      <a:lvl1pPr marL="288000" indent="-288000" algn="l" defTabSz="914400" rtl="0" eaLnBrk="1" latinLnBrk="0" hangingPunct="1">
        <a:lnSpc>
          <a:spcPts val="2400"/>
        </a:lnSpc>
        <a:spcBef>
          <a:spcPts val="600"/>
        </a:spcBef>
        <a:buClr>
          <a:schemeClr val="accent2"/>
        </a:buClr>
        <a:buSzPct val="80000"/>
        <a:buFontTx/>
        <a:buChar char="■"/>
        <a:defRPr sz="2000" kern="1200" baseline="0">
          <a:solidFill>
            <a:schemeClr val="accent1"/>
          </a:solidFill>
          <a:latin typeface="+mn-lt"/>
          <a:ea typeface="+mn-ea"/>
          <a:cs typeface="+mn-cs"/>
        </a:defRPr>
      </a:lvl1pPr>
      <a:lvl2pPr marL="576000" indent="-288000" algn="l" defTabSz="914400" rtl="0" eaLnBrk="1" latinLnBrk="0" hangingPunct="1">
        <a:lnSpc>
          <a:spcPts val="2400"/>
        </a:lnSpc>
        <a:spcBef>
          <a:spcPts val="600"/>
        </a:spcBef>
        <a:buFont typeface="Arial" panose="020B0604020202020204" pitchFamily="34" charset="0"/>
        <a:buChar char="•"/>
        <a:defRPr sz="2000" kern="1200" baseline="0">
          <a:solidFill>
            <a:schemeClr val="accent1"/>
          </a:solidFill>
          <a:latin typeface="+mn-lt"/>
          <a:ea typeface="+mn-ea"/>
          <a:cs typeface="+mn-cs"/>
        </a:defRPr>
      </a:lvl2pPr>
      <a:lvl3pPr marL="720000" indent="-144000" algn="l" defTabSz="914400" rtl="0" eaLnBrk="1" latinLnBrk="0" hangingPunct="1">
        <a:lnSpc>
          <a:spcPts val="2200"/>
        </a:lnSpc>
        <a:spcBef>
          <a:spcPts val="800"/>
        </a:spcBef>
        <a:buClr>
          <a:schemeClr val="accent1"/>
        </a:buClr>
        <a:buFont typeface="NS Sans" panose="02000400000000000000" pitchFamily="2" charset="0"/>
        <a:buChar char="-"/>
        <a:defRPr sz="1800" kern="1200" baseline="0">
          <a:solidFill>
            <a:schemeClr val="accent1"/>
          </a:solidFill>
          <a:latin typeface="+mn-lt"/>
          <a:ea typeface="+mn-ea"/>
          <a:cs typeface="+mn-cs"/>
        </a:defRPr>
      </a:lvl3pPr>
      <a:lvl4pPr marL="720000" indent="-144000" algn="l" defTabSz="914400" rtl="0" eaLnBrk="1" latinLnBrk="0" hangingPunct="1">
        <a:lnSpc>
          <a:spcPts val="2200"/>
        </a:lnSpc>
        <a:spcBef>
          <a:spcPts val="800"/>
        </a:spcBef>
        <a:buClr>
          <a:schemeClr val="accent1"/>
        </a:buClr>
        <a:buFont typeface="NS Sans" panose="02000400000000000000" pitchFamily="2" charset="0"/>
        <a:buChar char="-"/>
        <a:defRPr sz="1800" kern="1200" baseline="0">
          <a:solidFill>
            <a:schemeClr val="accent1"/>
          </a:solidFill>
          <a:latin typeface="+mn-lt"/>
          <a:ea typeface="+mn-ea"/>
          <a:cs typeface="+mn-cs"/>
        </a:defRPr>
      </a:lvl4pPr>
      <a:lvl5pPr marL="720000" indent="-144000" algn="l" defTabSz="914400" rtl="0" eaLnBrk="1" latinLnBrk="0" hangingPunct="1">
        <a:lnSpc>
          <a:spcPts val="2200"/>
        </a:lnSpc>
        <a:spcBef>
          <a:spcPts val="800"/>
        </a:spcBef>
        <a:buClr>
          <a:schemeClr val="accent1"/>
        </a:buClr>
        <a:buFont typeface="NS Sans" panose="02000400000000000000" pitchFamily="2" charset="0"/>
        <a:buChar char="-"/>
        <a:defRPr sz="1800" kern="1200" baseline="0">
          <a:solidFill>
            <a:schemeClr val="accen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jdelijke aanduiding voor inhoud 3"/>
          <p:cNvSpPr>
            <a:spLocks noGrp="1"/>
          </p:cNvSpPr>
          <p:nvPr>
            <p:ph idx="1"/>
          </p:nvPr>
        </p:nvSpPr>
        <p:spPr>
          <a:xfrm>
            <a:off x="568958" y="548680"/>
            <a:ext cx="7999468" cy="6049323"/>
          </a:xfrm>
        </p:spPr>
        <p:txBody>
          <a:bodyPr/>
          <a:lstStyle/>
          <a:p>
            <a:pPr marL="0" indent="0">
              <a:buNone/>
            </a:pPr>
            <a:r>
              <a:rPr lang="en-US" sz="2400" dirty="0"/>
              <a:t>EN50463:2017 came into force October 2017. Since then customers specify their EMS project according to the 2017 standard.</a:t>
            </a:r>
            <a:r>
              <a:rPr lang="en-US" dirty="0"/>
              <a:t> </a:t>
            </a:r>
          </a:p>
          <a:p>
            <a:pPr>
              <a:buFont typeface="Wingdings" panose="05000000000000000000" pitchFamily="2" charset="2"/>
              <a:buChar char="Ø"/>
            </a:pPr>
            <a:r>
              <a:rPr lang="en-US" sz="1400" dirty="0"/>
              <a:t>Is your product today compliant with the 2017 EN50463 standard, including the use of new board to ground protocol?</a:t>
            </a:r>
          </a:p>
          <a:p>
            <a:pPr marL="0" indent="0">
              <a:buNone/>
            </a:pPr>
            <a:r>
              <a:rPr lang="en-US" sz="1400" dirty="0">
                <a:solidFill>
                  <a:schemeClr val="tx1"/>
                </a:solidFill>
              </a:rPr>
              <a:t>It will be very soon! Starting from September 2019, all </a:t>
            </a:r>
            <a:r>
              <a:rPr lang="en-US" sz="1400" dirty="0" err="1">
                <a:solidFill>
                  <a:schemeClr val="tx1"/>
                </a:solidFill>
              </a:rPr>
              <a:t>ECOSystem</a:t>
            </a:r>
            <a:r>
              <a:rPr lang="en-US" sz="1400" dirty="0">
                <a:solidFill>
                  <a:schemeClr val="tx1"/>
                </a:solidFill>
              </a:rPr>
              <a:t> products will be compliant with EN50463:2017 standard, and the related </a:t>
            </a:r>
            <a:r>
              <a:rPr lang="en-US" sz="1400" dirty="0" err="1">
                <a:solidFill>
                  <a:schemeClr val="tx1"/>
                </a:solidFill>
              </a:rPr>
              <a:t>NoBo</a:t>
            </a:r>
            <a:r>
              <a:rPr lang="en-US" sz="1400" dirty="0">
                <a:solidFill>
                  <a:schemeClr val="tx1"/>
                </a:solidFill>
              </a:rPr>
              <a:t> certificates will be available by the end of the year.</a:t>
            </a:r>
          </a:p>
          <a:p>
            <a:pPr>
              <a:buFont typeface="Wingdings" panose="05000000000000000000" pitchFamily="2" charset="2"/>
              <a:buChar char="Ø"/>
            </a:pPr>
            <a:r>
              <a:rPr lang="en-US" sz="1400" dirty="0"/>
              <a:t>If a customers chooses your product and want to use optional other services in a later stage (e.g. Request Reading Blocks, as mentioned in the EN50463:2017 part 4), do they have to specify the required services in the very beginning or is this easy adjustable through an update in later stage?</a:t>
            </a:r>
          </a:p>
          <a:p>
            <a:pPr marL="0" indent="0">
              <a:buNone/>
            </a:pPr>
            <a:r>
              <a:rPr lang="en-US" sz="1400" dirty="0">
                <a:solidFill>
                  <a:schemeClr val="tx1"/>
                </a:solidFill>
              </a:rPr>
              <a:t>All software modules included in </a:t>
            </a:r>
            <a:r>
              <a:rPr lang="en-US" sz="1400" dirty="0" err="1">
                <a:solidFill>
                  <a:schemeClr val="tx1"/>
                </a:solidFill>
              </a:rPr>
              <a:t>ECOSystem</a:t>
            </a:r>
            <a:r>
              <a:rPr lang="en-US" sz="1400" dirty="0">
                <a:solidFill>
                  <a:schemeClr val="tx1"/>
                </a:solidFill>
              </a:rPr>
              <a:t> products can be easily updated according to new Customer requirements, including the ones arising from optional parts of the standard. When a DHS product is involved, a software update can also be managed over-the-air, without any train stop needed. </a:t>
            </a:r>
            <a:r>
              <a:rPr lang="en-GB" sz="1400" dirty="0">
                <a:solidFill>
                  <a:schemeClr val="tx1"/>
                </a:solidFill>
              </a:rPr>
              <a:t>Optional energy services are managed in the basic product release (e.g. </a:t>
            </a:r>
            <a:r>
              <a:rPr lang="en-GB" sz="1400" dirty="0" err="1">
                <a:solidFill>
                  <a:schemeClr val="tx1"/>
                </a:solidFill>
              </a:rPr>
              <a:t>readingblock</a:t>
            </a:r>
            <a:r>
              <a:rPr lang="en-GB" sz="1400" dirty="0">
                <a:solidFill>
                  <a:schemeClr val="tx1"/>
                </a:solidFill>
              </a:rPr>
              <a:t>). Some optional services will be managed in the basic product release (</a:t>
            </a:r>
            <a:r>
              <a:rPr lang="en-GB" sz="1400" dirty="0" err="1">
                <a:solidFill>
                  <a:schemeClr val="tx1"/>
                </a:solidFill>
              </a:rPr>
              <a:t>e.g</a:t>
            </a:r>
            <a:r>
              <a:rPr lang="en-GB" sz="1400" dirty="0">
                <a:solidFill>
                  <a:schemeClr val="tx1"/>
                </a:solidFill>
              </a:rPr>
              <a:t> </a:t>
            </a:r>
            <a:r>
              <a:rPr lang="en-GB" sz="1400" dirty="0" err="1">
                <a:solidFill>
                  <a:schemeClr val="tx1"/>
                </a:solidFill>
              </a:rPr>
              <a:t>AssetData</a:t>
            </a:r>
            <a:r>
              <a:rPr lang="en-GB" sz="1400" dirty="0">
                <a:solidFill>
                  <a:schemeClr val="tx1"/>
                </a:solidFill>
              </a:rPr>
              <a:t>). Subsequent implementations or requests may be applied.</a:t>
            </a:r>
          </a:p>
          <a:p>
            <a:pPr marL="0" indent="0">
              <a:buNone/>
            </a:pPr>
            <a:r>
              <a:rPr lang="en-GB" sz="1400" dirty="0">
                <a:solidFill>
                  <a:schemeClr val="tx1"/>
                </a:solidFill>
              </a:rPr>
              <a:t>The iCOM philosophy is to have a platform with basic functions, and any additional accessory modules that can be integrated into the platform.</a:t>
            </a:r>
            <a:endParaRPr lang="nl-NL" sz="1400" dirty="0">
              <a:solidFill>
                <a:schemeClr val="tx1"/>
              </a:solidFill>
            </a:endParaRPr>
          </a:p>
          <a:p>
            <a:pPr>
              <a:buFont typeface="Wingdings" panose="05000000000000000000" pitchFamily="2" charset="2"/>
              <a:buChar char="Ø"/>
            </a:pPr>
            <a:endParaRPr lang="nl-NL" dirty="0"/>
          </a:p>
          <a:p>
            <a:endParaRPr lang="nl-NL" dirty="0"/>
          </a:p>
        </p:txBody>
      </p:sp>
      <p:sp>
        <p:nvSpPr>
          <p:cNvPr id="2" name="Tijdelijke aanduiding voor voettekst 1"/>
          <p:cNvSpPr>
            <a:spLocks noGrp="1"/>
          </p:cNvSpPr>
          <p:nvPr>
            <p:ph type="ftr" sz="quarter" idx="11"/>
          </p:nvPr>
        </p:nvSpPr>
        <p:spPr/>
        <p:txBody>
          <a:bodyPr/>
          <a:lstStyle/>
          <a:p>
            <a:r>
              <a:rPr lang="nl-NL">
                <a:solidFill>
                  <a:srgbClr val="003082"/>
                </a:solidFill>
              </a:rPr>
              <a:t>Speed dating EMS suppliers</a:t>
            </a:r>
            <a:endParaRPr lang="nl-NL" dirty="0">
              <a:solidFill>
                <a:srgbClr val="003082"/>
              </a:solidFill>
            </a:endParaRPr>
          </a:p>
        </p:txBody>
      </p:sp>
      <p:sp>
        <p:nvSpPr>
          <p:cNvPr id="5" name="Tijdelijke aanduiding voor dianummer 4"/>
          <p:cNvSpPr>
            <a:spLocks noGrp="1"/>
          </p:cNvSpPr>
          <p:nvPr>
            <p:ph type="sldNum" sz="quarter" idx="12"/>
          </p:nvPr>
        </p:nvSpPr>
        <p:spPr/>
        <p:txBody>
          <a:bodyPr/>
          <a:lstStyle/>
          <a:p>
            <a:fld id="{8FC039F0-3688-4D6E-8627-099442050809}" type="slidenum">
              <a:rPr lang="nl-NL" smtClean="0">
                <a:solidFill>
                  <a:srgbClr val="003082"/>
                </a:solidFill>
              </a:rPr>
              <a:pPr/>
              <a:t>1</a:t>
            </a:fld>
            <a:endParaRPr lang="nl-NL" dirty="0">
              <a:solidFill>
                <a:srgbClr val="003082"/>
              </a:solidFill>
            </a:endParaRPr>
          </a:p>
        </p:txBody>
      </p:sp>
    </p:spTree>
    <p:extLst>
      <p:ext uri="{BB962C8B-B14F-4D97-AF65-F5344CB8AC3E}">
        <p14:creationId xmlns:p14="http://schemas.microsoft.com/office/powerpoint/2010/main" val="2407765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o 7"/>
          <p:cNvGrpSpPr/>
          <p:nvPr/>
        </p:nvGrpSpPr>
        <p:grpSpPr>
          <a:xfrm>
            <a:off x="215516" y="3064632"/>
            <a:ext cx="8712968" cy="1516930"/>
            <a:chOff x="215516" y="2622623"/>
            <a:chExt cx="8712968" cy="151693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15516" y="2740894"/>
              <a:ext cx="8712968" cy="1264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ttangolo 6"/>
            <p:cNvSpPr/>
            <p:nvPr/>
          </p:nvSpPr>
          <p:spPr>
            <a:xfrm>
              <a:off x="4067944" y="2622623"/>
              <a:ext cx="1152128" cy="144016"/>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it-IT" sz="1400" dirty="0" err="1">
                <a:solidFill>
                  <a:schemeClr val="tx1"/>
                </a:solidFill>
              </a:endParaRPr>
            </a:p>
          </p:txBody>
        </p:sp>
        <p:sp>
          <p:nvSpPr>
            <p:cNvPr id="9" name="Rettangolo 8"/>
            <p:cNvSpPr/>
            <p:nvPr/>
          </p:nvSpPr>
          <p:spPr>
            <a:xfrm>
              <a:off x="3995936" y="3995537"/>
              <a:ext cx="1152128" cy="144016"/>
            </a:xfrm>
            <a:prstGeom prst="rect">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it-IT" sz="1400" dirty="0" err="1">
                <a:solidFill>
                  <a:schemeClr val="tx1"/>
                </a:solidFill>
              </a:endParaRPr>
            </a:p>
          </p:txBody>
        </p:sp>
      </p:grpSp>
      <p:sp>
        <p:nvSpPr>
          <p:cNvPr id="10" name="CasellaDiTesto 9"/>
          <p:cNvSpPr txBox="1"/>
          <p:nvPr/>
        </p:nvSpPr>
        <p:spPr>
          <a:xfrm>
            <a:off x="6481709" y="2040759"/>
            <a:ext cx="1152000" cy="504000"/>
          </a:xfrm>
          <a:prstGeom prst="rect">
            <a:avLst/>
          </a:prstGeom>
          <a:noFill/>
          <a:ln>
            <a:solidFill>
              <a:schemeClr val="accent1"/>
            </a:solidFill>
          </a:ln>
        </p:spPr>
        <p:txBody>
          <a:bodyPr wrap="square" rtlCol="0" anchor="ctr">
            <a:spAutoFit/>
          </a:bodyPr>
          <a:lstStyle/>
          <a:p>
            <a:pPr algn="ctr"/>
            <a:r>
              <a:rPr lang="it-IT" sz="1200" dirty="0" err="1"/>
              <a:t>Magnetic</a:t>
            </a:r>
            <a:r>
              <a:rPr lang="it-IT" sz="1200" dirty="0"/>
              <a:t> </a:t>
            </a:r>
            <a:r>
              <a:rPr lang="it-IT" sz="1200" dirty="0" err="1"/>
              <a:t>Track</a:t>
            </a:r>
            <a:r>
              <a:rPr lang="it-IT" sz="1200" dirty="0"/>
              <a:t> </a:t>
            </a:r>
            <a:r>
              <a:rPr lang="it-IT" sz="1200" dirty="0" err="1"/>
              <a:t>Brake</a:t>
            </a:r>
            <a:endParaRPr lang="it-IT" sz="1200" dirty="0"/>
          </a:p>
        </p:txBody>
      </p:sp>
      <p:sp>
        <p:nvSpPr>
          <p:cNvPr id="12" name="CasellaDiTesto 11"/>
          <p:cNvSpPr txBox="1"/>
          <p:nvPr/>
        </p:nvSpPr>
        <p:spPr>
          <a:xfrm>
            <a:off x="1804000" y="5229256"/>
            <a:ext cx="1152000" cy="504000"/>
          </a:xfrm>
          <a:prstGeom prst="rect">
            <a:avLst/>
          </a:prstGeom>
          <a:noFill/>
          <a:ln>
            <a:solidFill>
              <a:schemeClr val="accent1"/>
            </a:solidFill>
          </a:ln>
        </p:spPr>
        <p:txBody>
          <a:bodyPr wrap="square" rtlCol="0" anchor="ctr">
            <a:spAutoFit/>
          </a:bodyPr>
          <a:lstStyle/>
          <a:p>
            <a:pPr algn="ctr"/>
            <a:r>
              <a:rPr lang="it-IT" sz="1200" dirty="0" err="1"/>
              <a:t>Sanding</a:t>
            </a:r>
            <a:endParaRPr lang="it-IT" sz="1200" dirty="0"/>
          </a:p>
        </p:txBody>
      </p:sp>
      <p:sp>
        <p:nvSpPr>
          <p:cNvPr id="13" name="CasellaDiTesto 12"/>
          <p:cNvSpPr txBox="1"/>
          <p:nvPr/>
        </p:nvSpPr>
        <p:spPr>
          <a:xfrm>
            <a:off x="1582777" y="2040759"/>
            <a:ext cx="1152000" cy="504000"/>
          </a:xfrm>
          <a:prstGeom prst="rect">
            <a:avLst/>
          </a:prstGeom>
          <a:noFill/>
          <a:ln>
            <a:solidFill>
              <a:schemeClr val="accent1"/>
            </a:solidFill>
          </a:ln>
        </p:spPr>
        <p:txBody>
          <a:bodyPr wrap="square" rtlCol="0" anchor="ctr">
            <a:spAutoFit/>
          </a:bodyPr>
          <a:lstStyle/>
          <a:p>
            <a:pPr algn="ctr"/>
            <a:r>
              <a:rPr lang="it-IT" sz="1200" dirty="0"/>
              <a:t>Wheel, </a:t>
            </a:r>
            <a:r>
              <a:rPr lang="it-IT" sz="1200" dirty="0" err="1"/>
              <a:t>Axle</a:t>
            </a:r>
            <a:r>
              <a:rPr lang="it-IT" sz="1200" dirty="0"/>
              <a:t>, </a:t>
            </a:r>
            <a:r>
              <a:rPr lang="it-IT" sz="1200" dirty="0" err="1"/>
              <a:t>Bearings</a:t>
            </a:r>
            <a:endParaRPr lang="it-IT" sz="1200" dirty="0"/>
          </a:p>
        </p:txBody>
      </p:sp>
      <p:sp>
        <p:nvSpPr>
          <p:cNvPr id="14" name="CasellaDiTesto 13"/>
          <p:cNvSpPr txBox="1"/>
          <p:nvPr/>
        </p:nvSpPr>
        <p:spPr>
          <a:xfrm>
            <a:off x="319944" y="5229256"/>
            <a:ext cx="1152000" cy="504000"/>
          </a:xfrm>
          <a:prstGeom prst="rect">
            <a:avLst/>
          </a:prstGeom>
          <a:noFill/>
          <a:ln>
            <a:solidFill>
              <a:schemeClr val="accent1"/>
            </a:solidFill>
          </a:ln>
        </p:spPr>
        <p:txBody>
          <a:bodyPr wrap="square" rtlCol="0" anchor="ctr">
            <a:spAutoFit/>
          </a:bodyPr>
          <a:lstStyle/>
          <a:p>
            <a:pPr algn="ctr"/>
            <a:r>
              <a:rPr lang="it-IT" sz="1200" dirty="0" err="1"/>
              <a:t>Windscreen</a:t>
            </a:r>
            <a:r>
              <a:rPr lang="it-IT" sz="1200" dirty="0"/>
              <a:t> </a:t>
            </a:r>
            <a:r>
              <a:rPr lang="it-IT" sz="1200" dirty="0" err="1"/>
              <a:t>Wiper</a:t>
            </a:r>
            <a:endParaRPr lang="it-IT" sz="1200" dirty="0"/>
          </a:p>
        </p:txBody>
      </p:sp>
      <p:sp>
        <p:nvSpPr>
          <p:cNvPr id="15" name="CasellaDiTesto 14"/>
          <p:cNvSpPr txBox="1"/>
          <p:nvPr/>
        </p:nvSpPr>
        <p:spPr>
          <a:xfrm>
            <a:off x="7706444" y="2040759"/>
            <a:ext cx="1152000" cy="504000"/>
          </a:xfrm>
          <a:prstGeom prst="rect">
            <a:avLst/>
          </a:prstGeom>
          <a:noFill/>
          <a:ln>
            <a:solidFill>
              <a:schemeClr val="accent1"/>
            </a:solidFill>
          </a:ln>
        </p:spPr>
        <p:txBody>
          <a:bodyPr wrap="square" rtlCol="0" anchor="ctr">
            <a:spAutoFit/>
          </a:bodyPr>
          <a:lstStyle/>
          <a:p>
            <a:pPr algn="ctr"/>
            <a:r>
              <a:rPr lang="it-IT" sz="1200" dirty="0" err="1"/>
              <a:t>Electro</a:t>
            </a:r>
            <a:r>
              <a:rPr lang="it-IT" sz="1200" dirty="0"/>
              <a:t> </a:t>
            </a:r>
            <a:r>
              <a:rPr lang="it-IT" sz="1200" dirty="0" err="1"/>
              <a:t>Hydraulic</a:t>
            </a:r>
            <a:r>
              <a:rPr lang="it-IT" sz="1200" dirty="0"/>
              <a:t> Unit</a:t>
            </a:r>
          </a:p>
        </p:txBody>
      </p:sp>
      <p:sp>
        <p:nvSpPr>
          <p:cNvPr id="16" name="CasellaDiTesto 15"/>
          <p:cNvSpPr txBox="1"/>
          <p:nvPr/>
        </p:nvSpPr>
        <p:spPr>
          <a:xfrm>
            <a:off x="2807510" y="2040759"/>
            <a:ext cx="1152000" cy="504000"/>
          </a:xfrm>
          <a:prstGeom prst="rect">
            <a:avLst/>
          </a:prstGeom>
          <a:noFill/>
          <a:ln>
            <a:solidFill>
              <a:schemeClr val="accent1"/>
            </a:solidFill>
          </a:ln>
        </p:spPr>
        <p:txBody>
          <a:bodyPr wrap="square" rtlCol="0" anchor="ctr">
            <a:spAutoFit/>
          </a:bodyPr>
          <a:lstStyle/>
          <a:p>
            <a:pPr algn="ctr"/>
            <a:r>
              <a:rPr lang="it-IT" sz="1200" dirty="0" err="1"/>
              <a:t>Doors</a:t>
            </a:r>
            <a:endParaRPr lang="it-IT" sz="1200" dirty="0"/>
          </a:p>
        </p:txBody>
      </p:sp>
      <p:sp>
        <p:nvSpPr>
          <p:cNvPr id="17" name="CasellaDiTesto 16"/>
          <p:cNvSpPr txBox="1"/>
          <p:nvPr/>
        </p:nvSpPr>
        <p:spPr>
          <a:xfrm>
            <a:off x="5256976" y="2040759"/>
            <a:ext cx="1152000" cy="504000"/>
          </a:xfrm>
          <a:prstGeom prst="rect">
            <a:avLst/>
          </a:prstGeom>
          <a:noFill/>
          <a:ln>
            <a:solidFill>
              <a:schemeClr val="accent1"/>
            </a:solidFill>
          </a:ln>
        </p:spPr>
        <p:txBody>
          <a:bodyPr wrap="square" rtlCol="0" anchor="ctr">
            <a:spAutoFit/>
          </a:bodyPr>
          <a:lstStyle/>
          <a:p>
            <a:pPr algn="ctr"/>
            <a:r>
              <a:rPr lang="it-IT" sz="1200" dirty="0" err="1"/>
              <a:t>Pneumatic</a:t>
            </a:r>
            <a:r>
              <a:rPr lang="it-IT" sz="1200" dirty="0"/>
              <a:t> </a:t>
            </a:r>
            <a:r>
              <a:rPr lang="it-IT" sz="1200" dirty="0" err="1"/>
              <a:t>Brake</a:t>
            </a:r>
            <a:r>
              <a:rPr lang="it-IT" sz="1200" dirty="0"/>
              <a:t> System</a:t>
            </a:r>
          </a:p>
        </p:txBody>
      </p:sp>
      <p:sp>
        <p:nvSpPr>
          <p:cNvPr id="18" name="CasellaDiTesto 17"/>
          <p:cNvSpPr txBox="1"/>
          <p:nvPr/>
        </p:nvSpPr>
        <p:spPr>
          <a:xfrm>
            <a:off x="4032243" y="2040759"/>
            <a:ext cx="1152000" cy="504000"/>
          </a:xfrm>
          <a:prstGeom prst="rect">
            <a:avLst/>
          </a:prstGeom>
          <a:noFill/>
          <a:ln>
            <a:solidFill>
              <a:schemeClr val="accent1"/>
            </a:solidFill>
          </a:ln>
        </p:spPr>
        <p:txBody>
          <a:bodyPr wrap="square" rtlCol="0" anchor="ctr">
            <a:spAutoFit/>
          </a:bodyPr>
          <a:lstStyle/>
          <a:p>
            <a:pPr algn="ctr"/>
            <a:r>
              <a:rPr lang="it-IT" sz="1200" dirty="0"/>
              <a:t>HVAC</a:t>
            </a:r>
          </a:p>
        </p:txBody>
      </p:sp>
      <p:sp>
        <p:nvSpPr>
          <p:cNvPr id="19" name="CasellaDiTesto 18"/>
          <p:cNvSpPr txBox="1"/>
          <p:nvPr/>
        </p:nvSpPr>
        <p:spPr>
          <a:xfrm>
            <a:off x="3288056" y="5229256"/>
            <a:ext cx="1152000" cy="504000"/>
          </a:xfrm>
          <a:prstGeom prst="rect">
            <a:avLst/>
          </a:prstGeom>
          <a:noFill/>
          <a:ln>
            <a:solidFill>
              <a:schemeClr val="accent1"/>
            </a:solidFill>
          </a:ln>
        </p:spPr>
        <p:txBody>
          <a:bodyPr wrap="square" rtlCol="0" anchor="ctr">
            <a:spAutoFit/>
          </a:bodyPr>
          <a:lstStyle/>
          <a:p>
            <a:pPr algn="ctr"/>
            <a:r>
              <a:rPr lang="it-IT" sz="1200" dirty="0" err="1"/>
              <a:t>Tap</a:t>
            </a:r>
            <a:r>
              <a:rPr lang="it-IT" sz="1200" dirty="0"/>
              <a:t> </a:t>
            </a:r>
            <a:r>
              <a:rPr lang="it-IT" sz="1200" dirty="0" err="1"/>
              <a:t>Changer</a:t>
            </a:r>
            <a:endParaRPr lang="it-IT" sz="1200" dirty="0"/>
          </a:p>
        </p:txBody>
      </p:sp>
      <p:sp>
        <p:nvSpPr>
          <p:cNvPr id="21" name="CasellaDiTesto 20"/>
          <p:cNvSpPr txBox="1"/>
          <p:nvPr/>
        </p:nvSpPr>
        <p:spPr>
          <a:xfrm>
            <a:off x="6256168" y="5229256"/>
            <a:ext cx="1152000" cy="504000"/>
          </a:xfrm>
          <a:prstGeom prst="rect">
            <a:avLst/>
          </a:prstGeom>
          <a:noFill/>
          <a:ln>
            <a:solidFill>
              <a:schemeClr val="accent1"/>
            </a:solidFill>
          </a:ln>
        </p:spPr>
        <p:txBody>
          <a:bodyPr wrap="square" rtlCol="0" anchor="ctr">
            <a:spAutoFit/>
          </a:bodyPr>
          <a:lstStyle/>
          <a:p>
            <a:pPr algn="ctr"/>
            <a:r>
              <a:rPr lang="it-IT" sz="1200" dirty="0" err="1"/>
              <a:t>Auxiliary</a:t>
            </a:r>
            <a:r>
              <a:rPr lang="it-IT" sz="1200" dirty="0"/>
              <a:t> Converter</a:t>
            </a:r>
          </a:p>
        </p:txBody>
      </p:sp>
      <p:sp>
        <p:nvSpPr>
          <p:cNvPr id="22" name="CasellaDiTesto 21"/>
          <p:cNvSpPr txBox="1"/>
          <p:nvPr/>
        </p:nvSpPr>
        <p:spPr>
          <a:xfrm>
            <a:off x="7668344" y="5229256"/>
            <a:ext cx="1152000" cy="504000"/>
          </a:xfrm>
          <a:prstGeom prst="rect">
            <a:avLst/>
          </a:prstGeom>
          <a:noFill/>
          <a:ln>
            <a:solidFill>
              <a:schemeClr val="accent1"/>
            </a:solidFill>
          </a:ln>
        </p:spPr>
        <p:txBody>
          <a:bodyPr wrap="square" rtlCol="0" anchor="ctr">
            <a:spAutoFit/>
          </a:bodyPr>
          <a:lstStyle/>
          <a:p>
            <a:pPr algn="ctr"/>
            <a:r>
              <a:rPr lang="it-IT" sz="1200" dirty="0"/>
              <a:t>ASU</a:t>
            </a:r>
          </a:p>
        </p:txBody>
      </p:sp>
      <p:sp>
        <p:nvSpPr>
          <p:cNvPr id="23" name="CasellaDiTesto 22"/>
          <p:cNvSpPr txBox="1"/>
          <p:nvPr/>
        </p:nvSpPr>
        <p:spPr>
          <a:xfrm>
            <a:off x="4772112" y="5229256"/>
            <a:ext cx="1152000" cy="504000"/>
          </a:xfrm>
          <a:prstGeom prst="rect">
            <a:avLst/>
          </a:prstGeom>
          <a:noFill/>
          <a:ln>
            <a:solidFill>
              <a:schemeClr val="accent1"/>
            </a:solidFill>
          </a:ln>
        </p:spPr>
        <p:txBody>
          <a:bodyPr wrap="square" rtlCol="0" anchor="ctr">
            <a:spAutoFit/>
          </a:bodyPr>
          <a:lstStyle/>
          <a:p>
            <a:pPr algn="ctr"/>
            <a:r>
              <a:rPr lang="it-IT" sz="1200" dirty="0" err="1"/>
              <a:t>Battery</a:t>
            </a:r>
            <a:r>
              <a:rPr lang="it-IT" sz="1200" dirty="0"/>
              <a:t> </a:t>
            </a:r>
            <a:r>
              <a:rPr lang="it-IT" sz="1200" dirty="0" err="1"/>
              <a:t>Charger</a:t>
            </a:r>
            <a:endParaRPr lang="it-IT" sz="1200" dirty="0"/>
          </a:p>
        </p:txBody>
      </p:sp>
      <p:sp>
        <p:nvSpPr>
          <p:cNvPr id="24" name="CasellaDiTesto 23"/>
          <p:cNvSpPr txBox="1"/>
          <p:nvPr/>
        </p:nvSpPr>
        <p:spPr>
          <a:xfrm>
            <a:off x="358044" y="2061926"/>
            <a:ext cx="1152000" cy="461665"/>
          </a:xfrm>
          <a:prstGeom prst="rect">
            <a:avLst/>
          </a:prstGeom>
          <a:noFill/>
          <a:ln>
            <a:solidFill>
              <a:schemeClr val="accent1"/>
            </a:solidFill>
          </a:ln>
        </p:spPr>
        <p:txBody>
          <a:bodyPr wrap="square" rtlCol="0" anchor="ctr">
            <a:spAutoFit/>
          </a:bodyPr>
          <a:lstStyle/>
          <a:p>
            <a:pPr algn="ctr"/>
            <a:r>
              <a:rPr lang="it-IT" sz="1200" dirty="0"/>
              <a:t>Energy </a:t>
            </a:r>
            <a:r>
              <a:rPr lang="it-IT" sz="1200" dirty="0" err="1"/>
              <a:t>Metering</a:t>
            </a:r>
            <a:endParaRPr lang="it-IT" sz="1200" dirty="0"/>
          </a:p>
        </p:txBody>
      </p:sp>
      <p:cxnSp>
        <p:nvCxnSpPr>
          <p:cNvPr id="36" name="Connettore 4 35"/>
          <p:cNvCxnSpPr>
            <a:endCxn id="15" idx="2"/>
          </p:cNvCxnSpPr>
          <p:nvPr/>
        </p:nvCxnSpPr>
        <p:spPr>
          <a:xfrm rot="5400000" flipH="1" flipV="1">
            <a:off x="6231426" y="1147928"/>
            <a:ext cx="654186" cy="3447849"/>
          </a:xfrm>
          <a:prstGeom prst="bentConnector3">
            <a:avLst>
              <a:gd name="adj1" fmla="val 35440"/>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Connettore 4 39"/>
          <p:cNvCxnSpPr>
            <a:endCxn id="10" idx="2"/>
          </p:cNvCxnSpPr>
          <p:nvPr/>
        </p:nvCxnSpPr>
        <p:spPr>
          <a:xfrm rot="5400000" flipH="1" flipV="1">
            <a:off x="5582276" y="1723513"/>
            <a:ext cx="654186" cy="2296679"/>
          </a:xfrm>
          <a:prstGeom prst="bentConnector3">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Connettore 4 41"/>
          <p:cNvCxnSpPr>
            <a:endCxn id="16" idx="2"/>
          </p:cNvCxnSpPr>
          <p:nvPr/>
        </p:nvCxnSpPr>
        <p:spPr>
          <a:xfrm rot="16200000" flipV="1">
            <a:off x="3634828" y="2293441"/>
            <a:ext cx="654186" cy="1156822"/>
          </a:xfrm>
          <a:prstGeom prst="bentConnector3">
            <a:avLst>
              <a:gd name="adj1" fmla="val 61648"/>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Connettore 4 43"/>
          <p:cNvCxnSpPr>
            <a:endCxn id="17" idx="2"/>
          </p:cNvCxnSpPr>
          <p:nvPr/>
        </p:nvCxnSpPr>
        <p:spPr>
          <a:xfrm rot="5400000" flipH="1" flipV="1">
            <a:off x="4933127" y="2299096"/>
            <a:ext cx="654186" cy="1145512"/>
          </a:xfrm>
          <a:prstGeom prst="bentConnector3">
            <a:avLst>
              <a:gd name="adj1" fmla="val 63104"/>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Connettore 1 45"/>
          <p:cNvCxnSpPr>
            <a:endCxn id="18" idx="2"/>
          </p:cNvCxnSpPr>
          <p:nvPr/>
        </p:nvCxnSpPr>
        <p:spPr>
          <a:xfrm flipH="1" flipV="1">
            <a:off x="4608243" y="2544759"/>
            <a:ext cx="5655" cy="65418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1" name="Triangolo isoscele 50"/>
          <p:cNvSpPr/>
          <p:nvPr/>
        </p:nvSpPr>
        <p:spPr>
          <a:xfrm rot="10800000">
            <a:off x="4328853" y="4168566"/>
            <a:ext cx="144016" cy="249363"/>
          </a:xfrm>
          <a:prstGeom prst="triangl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it-IT" sz="1400" dirty="0" err="1">
              <a:solidFill>
                <a:schemeClr val="tx1"/>
              </a:solidFill>
            </a:endParaRPr>
          </a:p>
        </p:txBody>
      </p:sp>
      <p:sp>
        <p:nvSpPr>
          <p:cNvPr id="53" name="Triangolo isoscele 52"/>
          <p:cNvSpPr/>
          <p:nvPr/>
        </p:nvSpPr>
        <p:spPr>
          <a:xfrm rot="10800000">
            <a:off x="4772422" y="4168566"/>
            <a:ext cx="144016" cy="249363"/>
          </a:xfrm>
          <a:prstGeom prst="triangl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it-IT" sz="1400" dirty="0" err="1">
              <a:solidFill>
                <a:schemeClr val="tx1"/>
              </a:solidFill>
            </a:endParaRPr>
          </a:p>
        </p:txBody>
      </p:sp>
      <p:sp>
        <p:nvSpPr>
          <p:cNvPr id="54" name="Triangolo isoscele 53"/>
          <p:cNvSpPr/>
          <p:nvPr/>
        </p:nvSpPr>
        <p:spPr>
          <a:xfrm rot="10800000">
            <a:off x="4417567" y="4168566"/>
            <a:ext cx="144016" cy="249363"/>
          </a:xfrm>
          <a:prstGeom prst="triangl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it-IT" sz="1400" dirty="0" err="1">
              <a:solidFill>
                <a:schemeClr val="tx1"/>
              </a:solidFill>
            </a:endParaRPr>
          </a:p>
        </p:txBody>
      </p:sp>
      <p:sp>
        <p:nvSpPr>
          <p:cNvPr id="55" name="Triangolo isoscele 54"/>
          <p:cNvSpPr/>
          <p:nvPr/>
        </p:nvSpPr>
        <p:spPr>
          <a:xfrm rot="10800000">
            <a:off x="4506281" y="4168566"/>
            <a:ext cx="144016" cy="249363"/>
          </a:xfrm>
          <a:prstGeom prst="triangl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it-IT" sz="1400" dirty="0" err="1">
              <a:solidFill>
                <a:schemeClr val="tx1"/>
              </a:solidFill>
            </a:endParaRPr>
          </a:p>
        </p:txBody>
      </p:sp>
      <p:sp>
        <p:nvSpPr>
          <p:cNvPr id="56" name="Triangolo isoscele 55"/>
          <p:cNvSpPr/>
          <p:nvPr/>
        </p:nvSpPr>
        <p:spPr>
          <a:xfrm rot="10800000">
            <a:off x="4594995" y="4168566"/>
            <a:ext cx="144016" cy="249363"/>
          </a:xfrm>
          <a:prstGeom prst="triangl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it-IT" sz="1400" dirty="0" err="1">
              <a:solidFill>
                <a:schemeClr val="tx1"/>
              </a:solidFill>
            </a:endParaRPr>
          </a:p>
        </p:txBody>
      </p:sp>
      <p:sp>
        <p:nvSpPr>
          <p:cNvPr id="57" name="Triangolo isoscele 56"/>
          <p:cNvSpPr/>
          <p:nvPr/>
        </p:nvSpPr>
        <p:spPr>
          <a:xfrm rot="10800000">
            <a:off x="4683709" y="4168566"/>
            <a:ext cx="144016" cy="249363"/>
          </a:xfrm>
          <a:prstGeom prst="triangle">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it-IT" sz="1400" dirty="0" err="1">
              <a:solidFill>
                <a:schemeClr val="tx1"/>
              </a:solidFill>
            </a:endParaRPr>
          </a:p>
        </p:txBody>
      </p:sp>
      <p:cxnSp>
        <p:nvCxnSpPr>
          <p:cNvPr id="58" name="Connettore 4 57"/>
          <p:cNvCxnSpPr>
            <a:stCxn id="51" idx="0"/>
            <a:endCxn id="14" idx="0"/>
          </p:cNvCxnSpPr>
          <p:nvPr/>
        </p:nvCxnSpPr>
        <p:spPr>
          <a:xfrm rot="5400000">
            <a:off x="2242740" y="3071134"/>
            <a:ext cx="811327" cy="3504917"/>
          </a:xfrm>
          <a:prstGeom prst="bentConnector3">
            <a:avLst>
              <a:gd name="adj1" fmla="val 38260"/>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Connettore 4 59"/>
          <p:cNvCxnSpPr>
            <a:stCxn id="53" idx="0"/>
            <a:endCxn id="22" idx="0"/>
          </p:cNvCxnSpPr>
          <p:nvPr/>
        </p:nvCxnSpPr>
        <p:spPr>
          <a:xfrm rot="16200000" flipH="1">
            <a:off x="6138724" y="3123635"/>
            <a:ext cx="811327" cy="3399914"/>
          </a:xfrm>
          <a:prstGeom prst="bentConnector3">
            <a:avLst>
              <a:gd name="adj1" fmla="val 35912"/>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Connettore 4 61"/>
          <p:cNvCxnSpPr>
            <a:stCxn id="54" idx="0"/>
            <a:endCxn id="12" idx="0"/>
          </p:cNvCxnSpPr>
          <p:nvPr/>
        </p:nvCxnSpPr>
        <p:spPr>
          <a:xfrm rot="5400000">
            <a:off x="3029125" y="3768805"/>
            <a:ext cx="811327" cy="2109575"/>
          </a:xfrm>
          <a:prstGeom prst="bentConnector3">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24" name="Connettore 4 1023"/>
          <p:cNvCxnSpPr>
            <a:stCxn id="57" idx="0"/>
            <a:endCxn id="21" idx="0"/>
          </p:cNvCxnSpPr>
          <p:nvPr/>
        </p:nvCxnSpPr>
        <p:spPr>
          <a:xfrm rot="16200000" flipH="1">
            <a:off x="5388279" y="3785366"/>
            <a:ext cx="811327" cy="2076451"/>
          </a:xfrm>
          <a:prstGeom prst="bentConnector3">
            <a:avLst>
              <a:gd name="adj1" fmla="val 51174"/>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27" name="Connettore 4 1026"/>
          <p:cNvCxnSpPr>
            <a:stCxn id="1026" idx="2"/>
            <a:endCxn id="19" idx="0"/>
          </p:cNvCxnSpPr>
          <p:nvPr/>
        </p:nvCxnSpPr>
        <p:spPr>
          <a:xfrm rot="5400000">
            <a:off x="3826937" y="4484192"/>
            <a:ext cx="782183" cy="707944"/>
          </a:xfrm>
          <a:prstGeom prst="bentConnector3">
            <a:avLst>
              <a:gd name="adj1" fmla="val 58524"/>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29" name="Connettore 4 1028"/>
          <p:cNvCxnSpPr>
            <a:stCxn id="56" idx="0"/>
            <a:endCxn id="23" idx="0"/>
          </p:cNvCxnSpPr>
          <p:nvPr/>
        </p:nvCxnSpPr>
        <p:spPr>
          <a:xfrm rot="16200000" flipH="1">
            <a:off x="4601894" y="4483037"/>
            <a:ext cx="811327" cy="681109"/>
          </a:xfrm>
          <a:prstGeom prst="bentConnector3">
            <a:avLst>
              <a:gd name="adj1" fmla="val 61740"/>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6" name="Rectangle 2"/>
          <p:cNvSpPr>
            <a:spLocks noChangeArrowheads="1"/>
          </p:cNvSpPr>
          <p:nvPr/>
        </p:nvSpPr>
        <p:spPr bwMode="auto">
          <a:xfrm>
            <a:off x="179512" y="980728"/>
            <a:ext cx="8342435" cy="323165"/>
          </a:xfrm>
          <a:prstGeom prst="rect">
            <a:avLst/>
          </a:prstGeom>
          <a:noFill/>
          <a:ln>
            <a:noFill/>
          </a:ln>
          <a:effectLst/>
          <a:extLst>
            <a:ext uri="{909E8E84-426E-40DD-AFC4-6F175D3DCCD1}">
              <a14:hiddenFill xmlns:a14="http://schemas.microsoft.com/office/drawing/2010/main">
                <a:solidFill>
                  <a:srgbClr val="A39065"/>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spAutoFit/>
          </a:bodyPr>
          <a:lstStyle/>
          <a:p>
            <a:pPr algn="l" defTabSz="762000"/>
            <a:r>
              <a:rPr lang="en-GB" b="1" dirty="0">
                <a:solidFill>
                  <a:srgbClr val="0070C0"/>
                </a:solidFill>
                <a:cs typeface="Times New Roman" pitchFamily="18" charset="0"/>
              </a:rPr>
              <a:t>&lt;</a:t>
            </a:r>
            <a:r>
              <a:rPr lang="en-GB" b="1" dirty="0" err="1">
                <a:solidFill>
                  <a:srgbClr val="FF0000"/>
                </a:solidFill>
                <a:cs typeface="Times New Roman" pitchFamily="18" charset="0"/>
              </a:rPr>
              <a:t>iCom</a:t>
            </a:r>
            <a:r>
              <a:rPr lang="en-GB" b="1" dirty="0">
                <a:solidFill>
                  <a:srgbClr val="FF0000"/>
                </a:solidFill>
                <a:cs typeface="Times New Roman" pitchFamily="18" charset="0"/>
              </a:rPr>
              <a:t> Metering</a:t>
            </a:r>
            <a:r>
              <a:rPr lang="en-GB" b="1" dirty="0">
                <a:solidFill>
                  <a:srgbClr val="0070C0"/>
                </a:solidFill>
                <a:cs typeface="Times New Roman" pitchFamily="18" charset="0"/>
              </a:rPr>
              <a:t>&gt; a EMS scalable into a complete train digital platform</a:t>
            </a:r>
          </a:p>
        </p:txBody>
      </p:sp>
      <p:cxnSp>
        <p:nvCxnSpPr>
          <p:cNvPr id="1039" name="Connettore 4 1038"/>
          <p:cNvCxnSpPr>
            <a:stCxn id="13" idx="2"/>
          </p:cNvCxnSpPr>
          <p:nvPr/>
        </p:nvCxnSpPr>
        <p:spPr>
          <a:xfrm rot="16200000" flipH="1">
            <a:off x="2987883" y="1715652"/>
            <a:ext cx="654186" cy="2312399"/>
          </a:xfrm>
          <a:prstGeom prst="bentConnector3">
            <a:avLst>
              <a:gd name="adj1" fmla="val 50000"/>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45" name="Connettore 4 1044"/>
          <p:cNvCxnSpPr>
            <a:stCxn id="24" idx="2"/>
          </p:cNvCxnSpPr>
          <p:nvPr/>
        </p:nvCxnSpPr>
        <p:spPr>
          <a:xfrm rot="16200000" flipH="1">
            <a:off x="2318727" y="1138908"/>
            <a:ext cx="689385" cy="3458750"/>
          </a:xfrm>
          <a:prstGeom prst="bentConnector3">
            <a:avLst>
              <a:gd name="adj1" fmla="val 66580"/>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048" name="Gruppo 1047"/>
          <p:cNvGrpSpPr/>
          <p:nvPr/>
        </p:nvGrpSpPr>
        <p:grpSpPr>
          <a:xfrm>
            <a:off x="358044" y="2063464"/>
            <a:ext cx="4040691" cy="1152127"/>
            <a:chOff x="352103" y="2544759"/>
            <a:chExt cx="4040691" cy="1152127"/>
          </a:xfrm>
        </p:grpSpPr>
        <p:sp>
          <p:nvSpPr>
            <p:cNvPr id="93" name="CasellaDiTesto 92"/>
            <p:cNvSpPr txBox="1"/>
            <p:nvPr/>
          </p:nvSpPr>
          <p:spPr>
            <a:xfrm>
              <a:off x="352103" y="2544759"/>
              <a:ext cx="1152000" cy="461665"/>
            </a:xfrm>
            <a:prstGeom prst="rect">
              <a:avLst/>
            </a:prstGeom>
            <a:noFill/>
            <a:ln w="28575">
              <a:solidFill>
                <a:srgbClr val="FF0000"/>
              </a:solidFill>
            </a:ln>
          </p:spPr>
          <p:txBody>
            <a:bodyPr wrap="square" rtlCol="0" anchor="ctr">
              <a:spAutoFit/>
            </a:bodyPr>
            <a:lstStyle/>
            <a:p>
              <a:pPr algn="ctr"/>
              <a:r>
                <a:rPr lang="it-IT" sz="1200" dirty="0">
                  <a:solidFill>
                    <a:srgbClr val="FF0000"/>
                  </a:solidFill>
                </a:rPr>
                <a:t>Energy </a:t>
              </a:r>
              <a:r>
                <a:rPr lang="it-IT" sz="1200" dirty="0" err="1">
                  <a:solidFill>
                    <a:srgbClr val="FF0000"/>
                  </a:solidFill>
                </a:rPr>
                <a:t>Metering</a:t>
              </a:r>
              <a:endParaRPr lang="it-IT" sz="1200" dirty="0">
                <a:solidFill>
                  <a:srgbClr val="FF0000"/>
                </a:solidFill>
              </a:endParaRPr>
            </a:p>
          </p:txBody>
        </p:sp>
        <p:cxnSp>
          <p:nvCxnSpPr>
            <p:cNvPr id="94" name="Connettore 4 93"/>
            <p:cNvCxnSpPr>
              <a:stCxn id="93" idx="2"/>
            </p:cNvCxnSpPr>
            <p:nvPr/>
          </p:nvCxnSpPr>
          <p:spPr>
            <a:xfrm rot="16200000" flipH="1">
              <a:off x="2315217" y="1619309"/>
              <a:ext cx="690463" cy="3464691"/>
            </a:xfrm>
            <a:prstGeom prst="bentConnector3">
              <a:avLst>
                <a:gd name="adj1" fmla="val 66554"/>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9947773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48"/>
                                        </p:tgtEl>
                                        <p:attrNameLst>
                                          <p:attrName>style.visibility</p:attrName>
                                        </p:attrNameLst>
                                      </p:cBhvr>
                                      <p:to>
                                        <p:strVal val="visible"/>
                                      </p:to>
                                    </p:set>
                                    <p:animEffect transition="in" filter="wipe(down)">
                                      <p:cBhvr>
                                        <p:cTn id="7" dur="1000"/>
                                        <p:tgtEl>
                                          <p:spTgt spid="1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p:cNvGraphicFramePr>
            <a:graphicFrameLocks noGrp="1"/>
          </p:cNvGraphicFramePr>
          <p:nvPr>
            <p:extLst>
              <p:ext uri="{D42A27DB-BD31-4B8C-83A1-F6EECF244321}">
                <p14:modId xmlns:p14="http://schemas.microsoft.com/office/powerpoint/2010/main" val="1319812558"/>
              </p:ext>
            </p:extLst>
          </p:nvPr>
        </p:nvGraphicFramePr>
        <p:xfrm>
          <a:off x="417690" y="1774300"/>
          <a:ext cx="8352877" cy="4645892"/>
        </p:xfrm>
        <a:graphic>
          <a:graphicData uri="http://schemas.openxmlformats.org/drawingml/2006/table">
            <a:tbl>
              <a:tblPr firstRow="1" bandRow="1">
                <a:effectLst/>
                <a:tableStyleId>{5C22544A-7EE6-4342-B048-85BDC9FD1C3A}</a:tableStyleId>
              </a:tblPr>
              <a:tblGrid>
                <a:gridCol w="1116967">
                  <a:extLst>
                    <a:ext uri="{9D8B030D-6E8A-4147-A177-3AD203B41FA5}">
                      <a16:colId xmlns:a16="http://schemas.microsoft.com/office/drawing/2014/main" val="20006"/>
                    </a:ext>
                  </a:extLst>
                </a:gridCol>
                <a:gridCol w="1174014">
                  <a:extLst>
                    <a:ext uri="{9D8B030D-6E8A-4147-A177-3AD203B41FA5}">
                      <a16:colId xmlns:a16="http://schemas.microsoft.com/office/drawing/2014/main" val="20000"/>
                    </a:ext>
                  </a:extLst>
                </a:gridCol>
                <a:gridCol w="859408">
                  <a:extLst>
                    <a:ext uri="{9D8B030D-6E8A-4147-A177-3AD203B41FA5}">
                      <a16:colId xmlns:a16="http://schemas.microsoft.com/office/drawing/2014/main" val="20001"/>
                    </a:ext>
                  </a:extLst>
                </a:gridCol>
                <a:gridCol w="1135647">
                  <a:extLst>
                    <a:ext uri="{9D8B030D-6E8A-4147-A177-3AD203B41FA5}">
                      <a16:colId xmlns:a16="http://schemas.microsoft.com/office/drawing/2014/main" val="20002"/>
                    </a:ext>
                  </a:extLst>
                </a:gridCol>
                <a:gridCol w="1005200">
                  <a:extLst>
                    <a:ext uri="{9D8B030D-6E8A-4147-A177-3AD203B41FA5}">
                      <a16:colId xmlns:a16="http://schemas.microsoft.com/office/drawing/2014/main" val="20003"/>
                    </a:ext>
                  </a:extLst>
                </a:gridCol>
                <a:gridCol w="1250746">
                  <a:extLst>
                    <a:ext uri="{9D8B030D-6E8A-4147-A177-3AD203B41FA5}">
                      <a16:colId xmlns:a16="http://schemas.microsoft.com/office/drawing/2014/main" val="20004"/>
                    </a:ext>
                  </a:extLst>
                </a:gridCol>
                <a:gridCol w="1810895">
                  <a:extLst>
                    <a:ext uri="{9D8B030D-6E8A-4147-A177-3AD203B41FA5}">
                      <a16:colId xmlns:a16="http://schemas.microsoft.com/office/drawing/2014/main" val="20005"/>
                    </a:ext>
                  </a:extLst>
                </a:gridCol>
              </a:tblGrid>
              <a:tr h="720080">
                <a:tc>
                  <a:txBody>
                    <a:bodyPr/>
                    <a:lstStyle/>
                    <a:p>
                      <a:endParaRPr lang="it-IT" sz="1200" dirty="0"/>
                    </a:p>
                  </a:txBody>
                  <a:tcPr marL="84406" marR="84406">
                    <a:lnL w="12700" cap="flat" cmpd="sng" algn="ctr">
                      <a:solidFill>
                        <a:schemeClr val="bg2"/>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it-IT" sz="1200" dirty="0"/>
                    </a:p>
                  </a:txBody>
                  <a:tcPr marL="84406" marR="84406">
                    <a:lnL w="12700" cmpd="sng">
                      <a:noFill/>
                    </a:lnL>
                    <a:lnR w="12700" cmpd="sng">
                      <a:noFill/>
                    </a:lnR>
                    <a:lnT w="12700" cap="flat" cmpd="sng" algn="ctr">
                      <a:solidFill>
                        <a:schemeClr val="bg2"/>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r>
                        <a:rPr lang="en-GB" sz="1200" noProof="0" dirty="0">
                          <a:solidFill>
                            <a:schemeClr val="bg2">
                              <a:lumMod val="95000"/>
                            </a:schemeClr>
                          </a:solidFill>
                        </a:rPr>
                        <a:t>Function</a:t>
                      </a:r>
                    </a:p>
                  </a:txBody>
                  <a:tcPr marL="84406" marR="84406" anchor="ctr">
                    <a:lnL w="12700" cmpd="sng">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457E"/>
                    </a:solidFill>
                  </a:tcPr>
                </a:tc>
                <a:tc>
                  <a:txBody>
                    <a:bodyPr/>
                    <a:lstStyle/>
                    <a:p>
                      <a:pPr algn="ctr"/>
                      <a:r>
                        <a:rPr lang="en-GB" sz="1200" noProof="0" dirty="0">
                          <a:solidFill>
                            <a:schemeClr val="bg2">
                              <a:lumMod val="95000"/>
                            </a:schemeClr>
                          </a:solidFill>
                        </a:rPr>
                        <a:t>Input</a:t>
                      </a:r>
                    </a:p>
                  </a:txBody>
                  <a:tcPr marL="84406" marR="8440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457E"/>
                    </a:solidFill>
                  </a:tcPr>
                </a:tc>
                <a:tc>
                  <a:txBody>
                    <a:bodyPr/>
                    <a:lstStyle/>
                    <a:p>
                      <a:pPr algn="ctr"/>
                      <a:r>
                        <a:rPr lang="en-GB" sz="1200" noProof="0" dirty="0">
                          <a:solidFill>
                            <a:schemeClr val="bg2">
                              <a:lumMod val="95000"/>
                            </a:schemeClr>
                          </a:solidFill>
                        </a:rPr>
                        <a:t>Output</a:t>
                      </a:r>
                    </a:p>
                  </a:txBody>
                  <a:tcPr marL="84406" marR="8440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457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noProof="0" dirty="0">
                          <a:solidFill>
                            <a:schemeClr val="bg2">
                              <a:lumMod val="95000"/>
                            </a:schemeClr>
                          </a:solidFill>
                        </a:rPr>
                        <a:t>Output interface type</a:t>
                      </a:r>
                    </a:p>
                  </a:txBody>
                  <a:tcPr marL="84406" marR="8440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457E"/>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200" noProof="0" dirty="0">
                          <a:solidFill>
                            <a:schemeClr val="bg2">
                              <a:lumMod val="95000"/>
                            </a:schemeClr>
                          </a:solidFill>
                        </a:rPr>
                        <a:t>Features</a:t>
                      </a:r>
                    </a:p>
                  </a:txBody>
                  <a:tcPr marL="84406" marR="8440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457E"/>
                    </a:solidFill>
                  </a:tcPr>
                </a:tc>
                <a:extLst>
                  <a:ext uri="{0D108BD9-81ED-4DB2-BD59-A6C34878D82A}">
                    <a16:rowId xmlns:a16="http://schemas.microsoft.com/office/drawing/2014/main" val="10000"/>
                  </a:ext>
                </a:extLst>
              </a:tr>
              <a:tr h="699004">
                <a:tc>
                  <a:txBody>
                    <a:bodyPr/>
                    <a:lstStyle/>
                    <a:p>
                      <a:r>
                        <a:rPr lang="it-IT" sz="1200" b="1" kern="1200" baseline="0" dirty="0">
                          <a:solidFill>
                            <a:schemeClr val="bg2">
                              <a:lumMod val="95000"/>
                            </a:schemeClr>
                          </a:solidFill>
                          <a:latin typeface="+mn-lt"/>
                          <a:ea typeface="+mn-ea"/>
                          <a:cs typeface="+mn-cs"/>
                        </a:rPr>
                        <a:t>ECOMeter</a:t>
                      </a:r>
                    </a:p>
                  </a:txBody>
                  <a:tcPr marL="84406" marR="84406" anchor="ctr">
                    <a:lnL w="12700" cap="flat" cmpd="sng" algn="ctr">
                      <a:solidFill>
                        <a:schemeClr val="bg2"/>
                      </a:solidFill>
                      <a:prstDash val="solid"/>
                      <a:round/>
                      <a:headEnd type="none" w="med" len="med"/>
                      <a:tailEnd type="none" w="med" len="med"/>
                    </a:lnL>
                    <a:lnT w="38100" cmpd="sng">
                      <a:noFill/>
                    </a:lnT>
                    <a:lnB w="12700" cap="flat" cmpd="sng" algn="ctr">
                      <a:solidFill>
                        <a:schemeClr val="bg2"/>
                      </a:solidFill>
                      <a:prstDash val="solid"/>
                      <a:round/>
                      <a:headEnd type="none" w="med" len="med"/>
                      <a:tailEnd type="none" w="med" len="med"/>
                    </a:lnB>
                    <a:solidFill>
                      <a:srgbClr val="00457E"/>
                    </a:solidFill>
                  </a:tcPr>
                </a:tc>
                <a:tc>
                  <a:txBody>
                    <a:bodyPr/>
                    <a:lstStyle/>
                    <a:p>
                      <a:endParaRPr lang="it-IT" dirty="0"/>
                    </a:p>
                  </a:txBody>
                  <a:tcPr marL="84406" marR="84406" anchor="ctr">
                    <a:lnT w="38100" cmpd="sng">
                      <a:noFill/>
                    </a:lnT>
                    <a:lnB w="12700" cap="flat" cmpd="sng" algn="ctr">
                      <a:solidFill>
                        <a:schemeClr val="bg2"/>
                      </a:solidFill>
                      <a:prstDash val="solid"/>
                      <a:round/>
                      <a:headEnd type="none" w="med" len="med"/>
                      <a:tailEnd type="none" w="med" len="med"/>
                    </a:lnB>
                    <a:noFill/>
                  </a:tcPr>
                </a:tc>
                <a:tc>
                  <a:txBody>
                    <a:bodyPr/>
                    <a:lstStyle/>
                    <a:p>
                      <a:pPr algn="ctr"/>
                      <a:r>
                        <a:rPr lang="en-GB" sz="1200" noProof="0" dirty="0"/>
                        <a:t>VMF</a:t>
                      </a:r>
                    </a:p>
                    <a:p>
                      <a:pPr algn="ctr"/>
                      <a:r>
                        <a:rPr lang="en-GB" sz="1200" noProof="0" dirty="0"/>
                        <a:t>CMF</a:t>
                      </a:r>
                    </a:p>
                    <a:p>
                      <a:pPr algn="ctr"/>
                      <a:r>
                        <a:rPr lang="en-GB" sz="1200" noProof="0" dirty="0"/>
                        <a:t>ECF</a:t>
                      </a:r>
                    </a:p>
                  </a:txBody>
                  <a:tcPr marL="84406" marR="84406" anchor="ct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algn="l"/>
                      <a:r>
                        <a:rPr lang="en-GB" sz="1200" noProof="0" dirty="0"/>
                        <a:t>Catenary voltage and current</a:t>
                      </a:r>
                    </a:p>
                  </a:txBody>
                  <a:tcPr marL="84406" marR="8440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algn="l"/>
                      <a:r>
                        <a:rPr lang="en-GB" sz="1200" noProof="0" dirty="0"/>
                        <a:t>Current</a:t>
                      </a:r>
                    </a:p>
                    <a:p>
                      <a:pPr algn="l"/>
                      <a:r>
                        <a:rPr lang="en-GB" sz="1200" noProof="0" dirty="0"/>
                        <a:t>Voltage</a:t>
                      </a:r>
                    </a:p>
                    <a:p>
                      <a:pPr algn="l"/>
                      <a:r>
                        <a:rPr lang="en-GB" sz="1200" noProof="0" dirty="0"/>
                        <a:t>Energy</a:t>
                      </a:r>
                    </a:p>
                  </a:txBody>
                  <a:tcPr marL="84406" marR="8440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noProof="0" dirty="0"/>
                        <a:t>Optical fibre</a:t>
                      </a:r>
                    </a:p>
                    <a:p>
                      <a:pPr marL="0" marR="0" indent="0" algn="l" defTabSz="914400" rtl="0" eaLnBrk="1" fontAlgn="auto" latinLnBrk="0" hangingPunct="1">
                        <a:lnSpc>
                          <a:spcPct val="100000"/>
                        </a:lnSpc>
                        <a:spcBef>
                          <a:spcPts val="0"/>
                        </a:spcBef>
                        <a:spcAft>
                          <a:spcPts val="0"/>
                        </a:spcAft>
                        <a:buClrTx/>
                        <a:buSzTx/>
                        <a:buFontTx/>
                        <a:buNone/>
                        <a:tabLst/>
                        <a:defRPr/>
                      </a:pPr>
                      <a:r>
                        <a:rPr lang="it-IT" sz="1200" noProof="0" dirty="0"/>
                        <a:t>LAN</a:t>
                      </a:r>
                      <a:endParaRPr lang="en-GB" sz="1200" noProof="0" dirty="0"/>
                    </a:p>
                  </a:txBody>
                  <a:tcPr marL="84406" marR="8440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noProof="0" dirty="0"/>
                        <a:t>Single transducer</a:t>
                      </a:r>
                      <a:r>
                        <a:rPr lang="en-GB" sz="1200" baseline="0" noProof="0" dirty="0"/>
                        <a:t> for V and I, AC/DC</a:t>
                      </a:r>
                      <a:endParaRPr lang="en-GB" sz="1200" noProof="0" dirty="0"/>
                    </a:p>
                  </a:txBody>
                  <a:tcPr marL="84406" marR="8440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1"/>
                  </a:ext>
                </a:extLst>
              </a:tr>
              <a:tr h="699004">
                <a:tc>
                  <a:txBody>
                    <a:bodyPr/>
                    <a:lstStyle/>
                    <a:p>
                      <a:r>
                        <a:rPr lang="it-IT" sz="1200" b="1" kern="1200" baseline="0" dirty="0">
                          <a:solidFill>
                            <a:schemeClr val="bg2">
                              <a:lumMod val="95000"/>
                            </a:schemeClr>
                          </a:solidFill>
                          <a:latin typeface="+mn-lt"/>
                          <a:ea typeface="+mn-ea"/>
                          <a:cs typeface="+mn-cs"/>
                        </a:rPr>
                        <a:t>ECOBox</a:t>
                      </a:r>
                    </a:p>
                  </a:txBody>
                  <a:tcPr marL="84406" marR="84406" anchor="ct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457E"/>
                    </a:solidFill>
                  </a:tcPr>
                </a:tc>
                <a:tc>
                  <a:txBody>
                    <a:bodyPr/>
                    <a:lstStyle/>
                    <a:p>
                      <a:endParaRPr lang="it-IT" dirty="0"/>
                    </a:p>
                  </a:txBody>
                  <a:tcPr marL="84406" marR="84406"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r>
                        <a:rPr lang="en-GB" sz="1200" noProof="0" dirty="0"/>
                        <a:t>Interface</a:t>
                      </a:r>
                    </a:p>
                  </a:txBody>
                  <a:tcPr marL="84406" marR="84406" anchor="ct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algn="l"/>
                      <a:r>
                        <a:rPr lang="en-GB" sz="1200" noProof="0" dirty="0"/>
                        <a:t>Current</a:t>
                      </a:r>
                    </a:p>
                    <a:p>
                      <a:pPr algn="l"/>
                      <a:r>
                        <a:rPr lang="en-GB" sz="1200" noProof="0" dirty="0"/>
                        <a:t>Voltage</a:t>
                      </a:r>
                    </a:p>
                    <a:p>
                      <a:pPr algn="l"/>
                      <a:r>
                        <a:rPr lang="en-GB" sz="1200" noProof="0" dirty="0"/>
                        <a:t>Energy</a:t>
                      </a:r>
                    </a:p>
                  </a:txBody>
                  <a:tcPr marL="84406" marR="8440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algn="l"/>
                      <a:r>
                        <a:rPr lang="en-GB" sz="1200" noProof="0" dirty="0"/>
                        <a:t>Elaborated signals</a:t>
                      </a:r>
                    </a:p>
                  </a:txBody>
                  <a:tcPr marL="84406" marR="8440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noProof="0" dirty="0"/>
                        <a:t>Customer</a:t>
                      </a:r>
                      <a:r>
                        <a:rPr lang="en-GB" sz="1200" baseline="0" noProof="0" dirty="0"/>
                        <a:t> specific interfaces, LAN</a:t>
                      </a:r>
                      <a:endParaRPr lang="en-GB" sz="1200" noProof="0" dirty="0"/>
                    </a:p>
                  </a:txBody>
                  <a:tcPr marL="84406" marR="8440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noProof="0" dirty="0"/>
                        <a:t>TCMS</a:t>
                      </a:r>
                      <a:r>
                        <a:rPr lang="en-GB" sz="1200" baseline="0" noProof="0" dirty="0"/>
                        <a:t> </a:t>
                      </a:r>
                      <a:r>
                        <a:rPr lang="en-GB" sz="1200" noProof="0" dirty="0"/>
                        <a:t>interface, </a:t>
                      </a:r>
                      <a:r>
                        <a:rPr lang="en-US" sz="1200" noProof="0" dirty="0"/>
                        <a:t>SIL2 for functions</a:t>
                      </a:r>
                      <a:r>
                        <a:rPr lang="en-US" sz="1200" baseline="0" noProof="0" dirty="0"/>
                        <a:t> such as catenary d</a:t>
                      </a:r>
                      <a:r>
                        <a:rPr lang="en-US" sz="1200" noProof="0" dirty="0"/>
                        <a:t>etection, overcurrent and harmonic monitoring</a:t>
                      </a:r>
                    </a:p>
                  </a:txBody>
                  <a:tcPr marL="84406" marR="8440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2"/>
                  </a:ext>
                </a:extLst>
              </a:tr>
              <a:tr h="699004">
                <a:tc>
                  <a:txBody>
                    <a:bodyPr/>
                    <a:lstStyle/>
                    <a:p>
                      <a:r>
                        <a:rPr lang="it-IT" sz="1200" b="1" kern="1200" baseline="0" dirty="0">
                          <a:solidFill>
                            <a:schemeClr val="bg2">
                              <a:lumMod val="95000"/>
                            </a:schemeClr>
                          </a:solidFill>
                          <a:latin typeface="+mn-lt"/>
                          <a:ea typeface="+mn-ea"/>
                          <a:cs typeface="+mn-cs"/>
                        </a:rPr>
                        <a:t>ECOCom</a:t>
                      </a:r>
                    </a:p>
                  </a:txBody>
                  <a:tcPr marL="84406" marR="84406" anchor="ct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457E"/>
                    </a:solidFill>
                  </a:tcPr>
                </a:tc>
                <a:tc>
                  <a:txBody>
                    <a:bodyPr/>
                    <a:lstStyle/>
                    <a:p>
                      <a:endParaRPr lang="it-IT" dirty="0"/>
                    </a:p>
                  </a:txBody>
                  <a:tcPr marL="84406" marR="84406"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r>
                        <a:rPr lang="en-GB" sz="1200" noProof="0" dirty="0"/>
                        <a:t>DHS</a:t>
                      </a:r>
                    </a:p>
                  </a:txBody>
                  <a:tcPr marL="84406" marR="84406" anchor="ct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algn="l"/>
                      <a:r>
                        <a:rPr lang="en-GB" sz="1200" noProof="0" dirty="0"/>
                        <a:t>Instantaneous</a:t>
                      </a:r>
                      <a:r>
                        <a:rPr lang="en-GB" sz="1200" baseline="0" noProof="0" dirty="0"/>
                        <a:t> e</a:t>
                      </a:r>
                      <a:r>
                        <a:rPr lang="en-GB" sz="1200" noProof="0" dirty="0"/>
                        <a:t>nergy consumption</a:t>
                      </a:r>
                    </a:p>
                  </a:txBody>
                  <a:tcPr marL="84406" marR="8440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algn="l"/>
                      <a:r>
                        <a:rPr lang="en-GB" sz="1200" noProof="0" dirty="0"/>
                        <a:t>Energy data package</a:t>
                      </a:r>
                      <a:r>
                        <a:rPr lang="en-GB" sz="1200" baseline="0" noProof="0" dirty="0"/>
                        <a:t> to ground</a:t>
                      </a:r>
                      <a:endParaRPr lang="en-GB" sz="1200" noProof="0" dirty="0"/>
                    </a:p>
                  </a:txBody>
                  <a:tcPr marL="84406" marR="8440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noProof="0" dirty="0"/>
                        <a:t>WiFi,</a:t>
                      </a:r>
                      <a:r>
                        <a:rPr lang="en-GB" sz="1200" baseline="0" noProof="0" dirty="0"/>
                        <a:t> GMS, LAN</a:t>
                      </a:r>
                      <a:endParaRPr lang="en-GB" sz="1200" noProof="0" dirty="0"/>
                    </a:p>
                  </a:txBody>
                  <a:tcPr marL="84406" marR="8440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noProof="0" dirty="0"/>
                        <a:t>Communication gateway</a:t>
                      </a:r>
                      <a:r>
                        <a:rPr lang="en-GB" sz="1200" baseline="0" noProof="0" dirty="0"/>
                        <a:t> for any data</a:t>
                      </a:r>
                      <a:endParaRPr lang="en-GB" sz="1200" noProof="0" dirty="0"/>
                    </a:p>
                  </a:txBody>
                  <a:tcPr marL="84406" marR="8440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3"/>
                  </a:ext>
                </a:extLst>
              </a:tr>
              <a:tr h="699004">
                <a:tc>
                  <a:txBody>
                    <a:bodyPr/>
                    <a:lstStyle/>
                    <a:p>
                      <a:r>
                        <a:rPr lang="it-IT" sz="1200" b="1" kern="1200" baseline="0" dirty="0" err="1">
                          <a:solidFill>
                            <a:schemeClr val="bg2">
                              <a:lumMod val="95000"/>
                            </a:schemeClr>
                          </a:solidFill>
                          <a:latin typeface="+mn-lt"/>
                          <a:ea typeface="+mn-ea"/>
                          <a:cs typeface="+mn-cs"/>
                        </a:rPr>
                        <a:t>ECOModule</a:t>
                      </a:r>
                      <a:endParaRPr lang="it-IT" sz="1200" b="1" kern="1200" baseline="0" dirty="0">
                        <a:solidFill>
                          <a:schemeClr val="bg2">
                            <a:lumMod val="95000"/>
                          </a:schemeClr>
                        </a:solidFill>
                        <a:latin typeface="+mn-lt"/>
                        <a:ea typeface="+mn-ea"/>
                        <a:cs typeface="+mn-cs"/>
                      </a:endParaRPr>
                    </a:p>
                  </a:txBody>
                  <a:tcPr marL="84406" marR="84406" anchor="ct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457E"/>
                    </a:solidFill>
                  </a:tcPr>
                </a:tc>
                <a:tc>
                  <a:txBody>
                    <a:bodyPr/>
                    <a:lstStyle/>
                    <a:p>
                      <a:endParaRPr lang="it-IT" dirty="0"/>
                    </a:p>
                  </a:txBody>
                  <a:tcPr marL="84406" marR="84406"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r>
                        <a:rPr lang="en-GB" sz="1200" noProof="0" dirty="0"/>
                        <a:t>ECF</a:t>
                      </a:r>
                    </a:p>
                    <a:p>
                      <a:pPr algn="ctr"/>
                      <a:r>
                        <a:rPr lang="en-GB" sz="1200" noProof="0" dirty="0"/>
                        <a:t>DHS</a:t>
                      </a:r>
                    </a:p>
                  </a:txBody>
                  <a:tcPr marL="84406" marR="84406" anchor="ct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algn="l"/>
                      <a:r>
                        <a:rPr lang="en-GB" sz="1200" noProof="0" dirty="0"/>
                        <a:t>LV signals for voltage and current</a:t>
                      </a:r>
                    </a:p>
                  </a:txBody>
                  <a:tcPr marL="84406" marR="8440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noProof="0" dirty="0"/>
                        <a:t>Energy data package</a:t>
                      </a:r>
                      <a:r>
                        <a:rPr lang="en-GB" sz="1200" baseline="0" noProof="0" dirty="0"/>
                        <a:t> to ground</a:t>
                      </a:r>
                      <a:endParaRPr lang="en-GB" sz="1200" noProof="0" dirty="0"/>
                    </a:p>
                  </a:txBody>
                  <a:tcPr marL="84406" marR="8440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noProof="0" dirty="0"/>
                        <a:t>WiFi,</a:t>
                      </a:r>
                      <a:r>
                        <a:rPr lang="en-GB" sz="1200" baseline="0" noProof="0" dirty="0"/>
                        <a:t> GMS, LAN</a:t>
                      </a:r>
                      <a:endParaRPr lang="en-GB" sz="1200" noProof="0" dirty="0"/>
                    </a:p>
                    <a:p>
                      <a:pPr algn="l"/>
                      <a:endParaRPr lang="en-GB" sz="1200" noProof="0" dirty="0"/>
                    </a:p>
                  </a:txBody>
                  <a:tcPr marL="84406" marR="8440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noProof="0" dirty="0"/>
                        <a:t>For use with train</a:t>
                      </a:r>
                      <a:r>
                        <a:rPr lang="en-GB" sz="1200" baseline="0" noProof="0" dirty="0"/>
                        <a:t> built-in sensors</a:t>
                      </a:r>
                      <a:endParaRPr lang="en-GB" sz="1200" noProof="0" dirty="0"/>
                    </a:p>
                  </a:txBody>
                  <a:tcPr marL="84406" marR="8440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4"/>
                  </a:ext>
                </a:extLst>
              </a:tr>
              <a:tr h="699004">
                <a:tc>
                  <a:txBody>
                    <a:bodyPr/>
                    <a:lstStyle/>
                    <a:p>
                      <a:r>
                        <a:rPr lang="it-IT" sz="1200" b="1" kern="1200" baseline="0" dirty="0" err="1">
                          <a:solidFill>
                            <a:schemeClr val="bg2">
                              <a:lumMod val="95000"/>
                            </a:schemeClr>
                          </a:solidFill>
                          <a:latin typeface="+mn-lt"/>
                          <a:ea typeface="+mn-ea"/>
                          <a:cs typeface="+mn-cs"/>
                        </a:rPr>
                        <a:t>ECOLogic</a:t>
                      </a:r>
                      <a:endParaRPr lang="it-IT" sz="1200" b="1" kern="1200" baseline="0" dirty="0">
                        <a:solidFill>
                          <a:schemeClr val="bg2">
                            <a:lumMod val="95000"/>
                          </a:schemeClr>
                        </a:solidFill>
                        <a:latin typeface="+mn-lt"/>
                        <a:ea typeface="+mn-ea"/>
                        <a:cs typeface="+mn-cs"/>
                      </a:endParaRPr>
                    </a:p>
                  </a:txBody>
                  <a:tcPr marL="84406" marR="84406" anchor="ct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00457E"/>
                    </a:solidFill>
                  </a:tcPr>
                </a:tc>
                <a:tc>
                  <a:txBody>
                    <a:bodyPr/>
                    <a:lstStyle/>
                    <a:p>
                      <a:endParaRPr lang="it-IT" dirty="0"/>
                    </a:p>
                  </a:txBody>
                  <a:tcPr marL="84406" marR="84406" anchor="ct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a:r>
                        <a:rPr lang="en-GB" sz="1200" noProof="0" dirty="0"/>
                        <a:t>DCS</a:t>
                      </a:r>
                    </a:p>
                  </a:txBody>
                  <a:tcPr marL="84406" marR="84406" anchor="ctr">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algn="l"/>
                      <a:r>
                        <a:rPr lang="en-GB" sz="1200" noProof="0" dirty="0"/>
                        <a:t>Energy Consumption</a:t>
                      </a:r>
                      <a:r>
                        <a:rPr lang="en-GB" sz="1200" baseline="0" noProof="0" dirty="0"/>
                        <a:t> and other train data</a:t>
                      </a:r>
                      <a:endParaRPr lang="en-GB" sz="1200" noProof="0" dirty="0"/>
                    </a:p>
                  </a:txBody>
                  <a:tcPr marL="84406" marR="8440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algn="l"/>
                      <a:r>
                        <a:rPr lang="en-GB" sz="1200" noProof="0" dirty="0"/>
                        <a:t>CEBD and</a:t>
                      </a:r>
                      <a:r>
                        <a:rPr lang="en-GB" sz="1200" baseline="0" noProof="0" dirty="0"/>
                        <a:t> fleet monitoring</a:t>
                      </a:r>
                      <a:endParaRPr lang="en-GB" sz="1200" noProof="0" dirty="0"/>
                    </a:p>
                  </a:txBody>
                  <a:tcPr marL="84406" marR="8440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algn="l"/>
                      <a:r>
                        <a:rPr lang="en-GB" sz="1200" noProof="0" dirty="0"/>
                        <a:t>According to EN50463 and customer interface</a:t>
                      </a:r>
                    </a:p>
                  </a:txBody>
                  <a:tcPr marL="84406" marR="8440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noProof="0" dirty="0"/>
                        <a:t>Capable of managing and elaborating any fleet data</a:t>
                      </a:r>
                    </a:p>
                  </a:txBody>
                  <a:tcPr marL="84406" marR="84406"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bl>
          </a:graphicData>
        </a:graphic>
      </p:graphicFrame>
      <p:grpSp>
        <p:nvGrpSpPr>
          <p:cNvPr id="2" name="Gruppo 1"/>
          <p:cNvGrpSpPr/>
          <p:nvPr/>
        </p:nvGrpSpPr>
        <p:grpSpPr>
          <a:xfrm>
            <a:off x="1563433" y="2532818"/>
            <a:ext cx="1064351" cy="3069482"/>
            <a:chOff x="1531939" y="2532818"/>
            <a:chExt cx="1064351" cy="3069482"/>
          </a:xfrm>
        </p:grpSpPr>
        <p:grpSp>
          <p:nvGrpSpPr>
            <p:cNvPr id="10" name="Gruppo 9"/>
            <p:cNvGrpSpPr/>
            <p:nvPr/>
          </p:nvGrpSpPr>
          <p:grpSpPr>
            <a:xfrm>
              <a:off x="1531939" y="2532818"/>
              <a:ext cx="873270" cy="3069482"/>
              <a:chOff x="1701546" y="2373298"/>
              <a:chExt cx="946042" cy="3069482"/>
            </a:xfrm>
          </p:grpSpPr>
          <p:pic>
            <p:nvPicPr>
              <p:cNvPr id="6" name="Immagine 5"/>
              <p:cNvPicPr>
                <a:picLocks noChangeAspect="1"/>
              </p:cNvPicPr>
              <p:nvPr/>
            </p:nvPicPr>
            <p:blipFill rotWithShape="1">
              <a:blip r:embed="rId2" cstate="print">
                <a:extLst>
                  <a:ext uri="{28A0092B-C50C-407E-A947-70E740481C1C}">
                    <a14:useLocalDpi xmlns:a14="http://schemas.microsoft.com/office/drawing/2010/main" val="0"/>
                  </a:ext>
                </a:extLst>
              </a:blip>
              <a:srcRect l="9645" t="8841" r="6451" b="3475"/>
              <a:stretch/>
            </p:blipFill>
            <p:spPr>
              <a:xfrm>
                <a:off x="2085122" y="4205584"/>
                <a:ext cx="506385" cy="360040"/>
              </a:xfrm>
              <a:prstGeom prst="rect">
                <a:avLst/>
              </a:prstGeom>
            </p:spPr>
          </p:pic>
          <p:pic>
            <p:nvPicPr>
              <p:cNvPr id="7" name="Immagin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9041" y="4853655"/>
                <a:ext cx="618547" cy="589125"/>
              </a:xfrm>
              <a:prstGeom prst="rect">
                <a:avLst/>
              </a:prstGeom>
            </p:spPr>
          </p:pic>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1546" y="3269480"/>
                <a:ext cx="592856" cy="590400"/>
              </a:xfrm>
              <a:prstGeom prst="rect">
                <a:avLst/>
              </a:prstGeom>
            </p:spPr>
          </p:pic>
          <p:pic>
            <p:nvPicPr>
              <p:cNvPr id="9"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09623" y="2373298"/>
                <a:ext cx="457382" cy="61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1" name="Picture 3"/>
            <p:cNvPicPr>
              <a:picLocks noChangeAspect="1" noChangeArrowheads="1"/>
            </p:cNvPicPr>
            <p:nvPr/>
          </p:nvPicPr>
          <p:blipFill>
            <a:blip r:embed="rId6" cstate="print">
              <a:clrChange>
                <a:clrFrom>
                  <a:srgbClr val="FFFFFF"/>
                </a:clrFrom>
                <a:clrTo>
                  <a:srgbClr val="FFFFFF">
                    <a:alpha val="0"/>
                  </a:srgbClr>
                </a:clrTo>
              </a:clrChange>
              <a:extLst>
                <a:ext uri="{BEBA8EAE-BF5A-486C-A8C5-ECC9F3942E4B}">
                  <a14:imgProps xmlns:a14="http://schemas.microsoft.com/office/drawing/2010/main">
                    <a14:imgLayer r:embed="rId7">
                      <a14:imgEffect>
                        <a14:brightnessContrast bright="30000"/>
                      </a14:imgEffect>
                    </a14:imgLayer>
                  </a14:imgProps>
                </a:ext>
                <a:ext uri="{28A0092B-C50C-407E-A947-70E740481C1C}">
                  <a14:useLocalDpi xmlns:a14="http://schemas.microsoft.com/office/drawing/2010/main" val="0"/>
                </a:ext>
              </a:extLst>
            </a:blip>
            <a:srcRect/>
            <a:stretch>
              <a:fillRect/>
            </a:stretch>
          </p:blipFill>
          <p:spPr bwMode="auto">
            <a:xfrm>
              <a:off x="2271482" y="3369192"/>
              <a:ext cx="324808" cy="720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2" name="Rectangle 2"/>
          <p:cNvSpPr>
            <a:spLocks noChangeArrowheads="1"/>
          </p:cNvSpPr>
          <p:nvPr/>
        </p:nvSpPr>
        <p:spPr bwMode="auto">
          <a:xfrm>
            <a:off x="179512" y="980728"/>
            <a:ext cx="8342435" cy="600164"/>
          </a:xfrm>
          <a:prstGeom prst="rect">
            <a:avLst/>
          </a:prstGeom>
          <a:noFill/>
          <a:ln>
            <a:noFill/>
          </a:ln>
          <a:effectLst/>
          <a:extLst>
            <a:ext uri="{909E8E84-426E-40DD-AFC4-6F175D3DCCD1}">
              <a14:hiddenFill xmlns:a14="http://schemas.microsoft.com/office/drawing/2010/main">
                <a:solidFill>
                  <a:srgbClr val="A39065"/>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spAutoFit/>
          </a:bodyPr>
          <a:lstStyle/>
          <a:p>
            <a:pPr algn="l" defTabSz="762000"/>
            <a:r>
              <a:rPr lang="en-GB" b="1" dirty="0">
                <a:solidFill>
                  <a:srgbClr val="0070C0"/>
                </a:solidFill>
                <a:cs typeface="Times New Roman" pitchFamily="18" charset="0"/>
              </a:rPr>
              <a:t>&lt;</a:t>
            </a:r>
            <a:r>
              <a:rPr lang="en-GB" b="1" dirty="0" err="1">
                <a:solidFill>
                  <a:srgbClr val="FF0000"/>
                </a:solidFill>
                <a:cs typeface="Times New Roman" pitchFamily="18" charset="0"/>
              </a:rPr>
              <a:t>ECOSystem</a:t>
            </a:r>
            <a:r>
              <a:rPr lang="en-GB" b="1" dirty="0">
                <a:solidFill>
                  <a:srgbClr val="0070C0"/>
                </a:solidFill>
                <a:cs typeface="Times New Roman" pitchFamily="18" charset="0"/>
              </a:rPr>
              <a:t>&gt; a modular Energy Metering system, adjustable to EN50463:2017 standard (certification to be completed within Nov. 2019) </a:t>
            </a:r>
          </a:p>
        </p:txBody>
      </p:sp>
      <p:pic>
        <p:nvPicPr>
          <p:cNvPr id="13"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6898"/>
          <a:stretch/>
        </p:blipFill>
        <p:spPr bwMode="auto">
          <a:xfrm>
            <a:off x="1669066" y="5661248"/>
            <a:ext cx="958718" cy="720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027906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jdelijke aanduiding voor inhoud 3"/>
          <p:cNvSpPr>
            <a:spLocks noGrp="1"/>
          </p:cNvSpPr>
          <p:nvPr>
            <p:ph idx="1"/>
          </p:nvPr>
        </p:nvSpPr>
        <p:spPr>
          <a:xfrm>
            <a:off x="568958" y="476672"/>
            <a:ext cx="7999468" cy="6168077"/>
          </a:xfrm>
        </p:spPr>
        <p:txBody>
          <a:bodyPr/>
          <a:lstStyle/>
          <a:p>
            <a:pPr marL="0" indent="0">
              <a:buNone/>
            </a:pPr>
            <a:r>
              <a:rPr lang="en-US" sz="2400" dirty="0"/>
              <a:t>As you know, EU member states shall have a DCS implemented by 1-1-2022. Also non-EMS suppliers might offer this product, maybe on non-profit terms (e.g. IM)</a:t>
            </a:r>
            <a:endParaRPr lang="en-US" dirty="0"/>
          </a:p>
          <a:p>
            <a:pPr>
              <a:buFont typeface="Wingdings" panose="05000000000000000000" pitchFamily="2" charset="2"/>
              <a:buChar char="Ø"/>
            </a:pPr>
            <a:r>
              <a:rPr lang="en-US" sz="1400" dirty="0"/>
              <a:t>What would be the added value for a customer to choose your DCS?</a:t>
            </a:r>
          </a:p>
          <a:p>
            <a:pPr marL="0" indent="0">
              <a:buNone/>
            </a:pPr>
            <a:r>
              <a:rPr lang="en-US" sz="1400" dirty="0" err="1">
                <a:solidFill>
                  <a:schemeClr val="tx1"/>
                </a:solidFill>
              </a:rPr>
              <a:t>ECOLogic</a:t>
            </a:r>
            <a:r>
              <a:rPr lang="en-US" sz="1400" dirty="0">
                <a:solidFill>
                  <a:schemeClr val="tx1"/>
                </a:solidFill>
              </a:rPr>
              <a:t> is not merely a DCS. Advanced fleet monitoring can be performed via its fully-developed performances, including custom automatic alarms based on vehicle type, specific event (on a library of over 200 different events), consumed energy, position, speed, etc.</a:t>
            </a:r>
          </a:p>
          <a:p>
            <a:pPr marL="0" indent="0">
              <a:buNone/>
            </a:pPr>
            <a:r>
              <a:rPr lang="en-US" sz="1400" dirty="0">
                <a:solidFill>
                  <a:schemeClr val="tx1"/>
                </a:solidFill>
              </a:rPr>
              <a:t>Its intuitive graphical user interface allows really simple but powerful operations, like multiple file retrievals, vehicles localization on real-time map, </a:t>
            </a:r>
            <a:r>
              <a:rPr lang="en-US" sz="1400" dirty="0" err="1">
                <a:solidFill>
                  <a:schemeClr val="tx1"/>
                </a:solidFill>
              </a:rPr>
              <a:t>logfiles</a:t>
            </a:r>
            <a:r>
              <a:rPr lang="en-US" sz="1400" dirty="0">
                <a:solidFill>
                  <a:schemeClr val="tx1"/>
                </a:solidFill>
              </a:rPr>
              <a:t> analysis and custom actions. Moreover, the system includes security features to monitor and control authorized access by users.</a:t>
            </a:r>
          </a:p>
          <a:p>
            <a:pPr marL="0" indent="0">
              <a:buNone/>
            </a:pPr>
            <a:r>
              <a:rPr lang="en-GB" sz="1400" dirty="0">
                <a:solidFill>
                  <a:schemeClr val="tx1"/>
                </a:solidFill>
              </a:rPr>
              <a:t>The Microelettrica </a:t>
            </a:r>
            <a:r>
              <a:rPr lang="en-US" sz="1400" dirty="0">
                <a:solidFill>
                  <a:schemeClr val="tx1"/>
                </a:solidFill>
              </a:rPr>
              <a:t>ECOLogic </a:t>
            </a:r>
            <a:r>
              <a:rPr lang="en-GB" sz="1400" dirty="0">
                <a:solidFill>
                  <a:schemeClr val="tx1"/>
                </a:solidFill>
              </a:rPr>
              <a:t>platform has always given the possibility to have a product with contents higher than what is required by the standard.</a:t>
            </a:r>
          </a:p>
          <a:p>
            <a:pPr marL="0" indent="0">
              <a:buNone/>
            </a:pPr>
            <a:r>
              <a:rPr lang="en-GB" sz="1400" dirty="0">
                <a:solidFill>
                  <a:schemeClr val="tx1"/>
                </a:solidFill>
              </a:rPr>
              <a:t>iCOM integrates the possibility of performing data analysis (</a:t>
            </a:r>
            <a:r>
              <a:rPr lang="en-GB" sz="1400" dirty="0" err="1">
                <a:solidFill>
                  <a:schemeClr val="tx1"/>
                </a:solidFill>
              </a:rPr>
              <a:t>eg</a:t>
            </a:r>
            <a:r>
              <a:rPr lang="en-GB" sz="1400" dirty="0">
                <a:solidFill>
                  <a:schemeClr val="tx1"/>
                </a:solidFill>
              </a:rPr>
              <a:t> energy analysis, geographic, tabular and graphical visions, analysis on data grouping, daily and monthly data), event management, JOB and report, API for integration with SW 3rd parts .</a:t>
            </a:r>
          </a:p>
          <a:p>
            <a:pPr marL="0" indent="0">
              <a:buNone/>
            </a:pPr>
            <a:r>
              <a:rPr lang="en-GB" sz="1400" dirty="0">
                <a:solidFill>
                  <a:schemeClr val="tx1"/>
                </a:solidFill>
              </a:rPr>
              <a:t>Moreover iCOM being a platform with multiple functions allows to integrate different modules and centralize the use of multiple services (e.g. metering, driver analysis, </a:t>
            </a:r>
            <a:r>
              <a:rPr lang="en-GB" sz="1400" dirty="0" err="1">
                <a:solidFill>
                  <a:schemeClr val="tx1"/>
                </a:solidFill>
              </a:rPr>
              <a:t>backoffice</a:t>
            </a:r>
            <a:r>
              <a:rPr lang="en-GB" sz="1400" dirty="0">
                <a:solidFill>
                  <a:schemeClr val="tx1"/>
                </a:solidFill>
              </a:rPr>
              <a:t> for event monitoring, </a:t>
            </a:r>
            <a:r>
              <a:rPr lang="en-GB" sz="1400" dirty="0" err="1">
                <a:solidFill>
                  <a:schemeClr val="tx1"/>
                </a:solidFill>
              </a:rPr>
              <a:t>etc</a:t>
            </a:r>
            <a:r>
              <a:rPr lang="en-GB" sz="1400" dirty="0">
                <a:solidFill>
                  <a:schemeClr val="tx1"/>
                </a:solidFill>
              </a:rPr>
              <a:t> ...)</a:t>
            </a:r>
            <a:endParaRPr lang="en-US" sz="1400" dirty="0">
              <a:solidFill>
                <a:schemeClr val="tx1"/>
              </a:solidFill>
            </a:endParaRPr>
          </a:p>
          <a:p>
            <a:pPr marL="0" indent="0">
              <a:buNone/>
            </a:pPr>
            <a:endParaRPr lang="en-US" sz="1800" dirty="0">
              <a:solidFill>
                <a:schemeClr val="tx1"/>
              </a:solidFill>
            </a:endParaRPr>
          </a:p>
          <a:p>
            <a:pPr marL="0" indent="0">
              <a:buNone/>
            </a:pPr>
            <a:endParaRPr lang="en-US" sz="1800" dirty="0">
              <a:solidFill>
                <a:schemeClr val="tx1"/>
              </a:solidFill>
            </a:endParaRPr>
          </a:p>
          <a:p>
            <a:pPr marL="0" indent="0">
              <a:buNone/>
            </a:pPr>
            <a:endParaRPr lang="en-US" sz="1800" dirty="0">
              <a:solidFill>
                <a:schemeClr val="tx1"/>
              </a:solidFill>
            </a:endParaRPr>
          </a:p>
          <a:p>
            <a:pPr marL="0" indent="0">
              <a:buNone/>
            </a:pPr>
            <a:endParaRPr lang="en-US" sz="1800" dirty="0">
              <a:solidFill>
                <a:schemeClr val="tx1"/>
              </a:solidFill>
            </a:endParaRPr>
          </a:p>
          <a:p>
            <a:pPr>
              <a:buFont typeface="Wingdings" panose="05000000000000000000" pitchFamily="2" charset="2"/>
              <a:buChar char="Ø"/>
            </a:pPr>
            <a:endParaRPr lang="en-US" dirty="0"/>
          </a:p>
          <a:p>
            <a:pPr>
              <a:buFont typeface="Wingdings" panose="05000000000000000000" pitchFamily="2" charset="2"/>
              <a:buChar char="Ø"/>
            </a:pPr>
            <a:endParaRPr lang="nl-NL" dirty="0"/>
          </a:p>
          <a:p>
            <a:pPr>
              <a:buFont typeface="Wingdings" panose="05000000000000000000" pitchFamily="2" charset="2"/>
              <a:buChar char="Ø"/>
            </a:pPr>
            <a:endParaRPr lang="nl-NL" dirty="0"/>
          </a:p>
          <a:p>
            <a:endParaRPr lang="nl-NL" dirty="0"/>
          </a:p>
        </p:txBody>
      </p:sp>
      <p:sp>
        <p:nvSpPr>
          <p:cNvPr id="2" name="Tijdelijke aanduiding voor voettekst 1"/>
          <p:cNvSpPr>
            <a:spLocks noGrp="1"/>
          </p:cNvSpPr>
          <p:nvPr>
            <p:ph type="ftr" sz="quarter" idx="11"/>
          </p:nvPr>
        </p:nvSpPr>
        <p:spPr/>
        <p:txBody>
          <a:bodyPr/>
          <a:lstStyle/>
          <a:p>
            <a:r>
              <a:rPr lang="nl-NL">
                <a:solidFill>
                  <a:srgbClr val="003082"/>
                </a:solidFill>
              </a:rPr>
              <a:t>Speed dating EMS suppliers</a:t>
            </a:r>
            <a:endParaRPr lang="nl-NL" dirty="0">
              <a:solidFill>
                <a:srgbClr val="003082"/>
              </a:solidFill>
            </a:endParaRPr>
          </a:p>
        </p:txBody>
      </p:sp>
      <p:sp>
        <p:nvSpPr>
          <p:cNvPr id="5" name="Tijdelijke aanduiding voor dianummer 4"/>
          <p:cNvSpPr>
            <a:spLocks noGrp="1"/>
          </p:cNvSpPr>
          <p:nvPr>
            <p:ph type="sldNum" sz="quarter" idx="12"/>
          </p:nvPr>
        </p:nvSpPr>
        <p:spPr/>
        <p:txBody>
          <a:bodyPr/>
          <a:lstStyle/>
          <a:p>
            <a:fld id="{8FC039F0-3688-4D6E-8627-099442050809}" type="slidenum">
              <a:rPr lang="nl-NL" smtClean="0">
                <a:solidFill>
                  <a:srgbClr val="003082"/>
                </a:solidFill>
              </a:rPr>
              <a:pPr/>
              <a:t>4</a:t>
            </a:fld>
            <a:endParaRPr lang="nl-NL" dirty="0">
              <a:solidFill>
                <a:srgbClr val="003082"/>
              </a:solidFill>
            </a:endParaRPr>
          </a:p>
        </p:txBody>
      </p:sp>
    </p:spTree>
    <p:extLst>
      <p:ext uri="{BB962C8B-B14F-4D97-AF65-F5344CB8AC3E}">
        <p14:creationId xmlns:p14="http://schemas.microsoft.com/office/powerpoint/2010/main" val="1868373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3"/>
          </p:nvPr>
        </p:nvSpPr>
        <p:spPr/>
        <p:txBody>
          <a:bodyPr/>
          <a:lstStyle/>
          <a:p>
            <a:r>
              <a:rPr lang="en-GB" dirty="0"/>
              <a:t> </a:t>
            </a:r>
          </a:p>
        </p:txBody>
      </p:sp>
      <p:sp>
        <p:nvSpPr>
          <p:cNvPr id="14" name="Text Box 4"/>
          <p:cNvSpPr txBox="1">
            <a:spLocks noChangeArrowheads="1"/>
          </p:cNvSpPr>
          <p:nvPr/>
        </p:nvSpPr>
        <p:spPr bwMode="auto">
          <a:xfrm>
            <a:off x="201293" y="82950"/>
            <a:ext cx="38286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eaLnBrk="0" hangingPunct="0">
              <a:defRPr b="1">
                <a:solidFill>
                  <a:schemeClr val="hlink"/>
                </a:solidFill>
                <a:latin typeface="+mj-lt"/>
                <a:ea typeface="+mj-ea"/>
                <a:cs typeface="+mj-cs"/>
              </a:defRPr>
            </a:lvl1pPr>
            <a:lvl2pPr algn="l" eaLnBrk="0" hangingPunct="0">
              <a:defRPr b="1">
                <a:solidFill>
                  <a:schemeClr val="hlink"/>
                </a:solidFill>
                <a:latin typeface="Arial" charset="0"/>
                <a:cs typeface="Arial" charset="0"/>
              </a:defRPr>
            </a:lvl2pPr>
            <a:lvl3pPr algn="l" eaLnBrk="0" hangingPunct="0">
              <a:defRPr b="1">
                <a:solidFill>
                  <a:schemeClr val="hlink"/>
                </a:solidFill>
                <a:latin typeface="Arial" charset="0"/>
                <a:cs typeface="Arial" charset="0"/>
              </a:defRPr>
            </a:lvl3pPr>
            <a:lvl4pPr algn="l" eaLnBrk="0" hangingPunct="0">
              <a:defRPr b="1">
                <a:solidFill>
                  <a:schemeClr val="hlink"/>
                </a:solidFill>
                <a:latin typeface="Arial" charset="0"/>
                <a:cs typeface="Arial" charset="0"/>
              </a:defRPr>
            </a:lvl4pPr>
            <a:lvl5pPr algn="l" eaLnBrk="0" hangingPunct="0">
              <a:defRPr b="1">
                <a:solidFill>
                  <a:schemeClr val="hlink"/>
                </a:solidFill>
                <a:latin typeface="Arial" charset="0"/>
                <a:cs typeface="Arial" charset="0"/>
              </a:defRPr>
            </a:lvl5pPr>
            <a:lvl6pPr marL="457200" fontAlgn="base">
              <a:spcBef>
                <a:spcPct val="0"/>
              </a:spcBef>
              <a:spcAft>
                <a:spcPct val="0"/>
              </a:spcAft>
              <a:defRPr b="1">
                <a:solidFill>
                  <a:schemeClr val="hlink"/>
                </a:solidFill>
                <a:latin typeface="Arial" charset="0"/>
                <a:cs typeface="Arial" charset="0"/>
              </a:defRPr>
            </a:lvl6pPr>
            <a:lvl7pPr marL="914400" fontAlgn="base">
              <a:spcBef>
                <a:spcPct val="0"/>
              </a:spcBef>
              <a:spcAft>
                <a:spcPct val="0"/>
              </a:spcAft>
              <a:defRPr b="1">
                <a:solidFill>
                  <a:schemeClr val="hlink"/>
                </a:solidFill>
                <a:latin typeface="Arial" charset="0"/>
                <a:cs typeface="Arial" charset="0"/>
              </a:defRPr>
            </a:lvl7pPr>
            <a:lvl8pPr marL="1371600" fontAlgn="base">
              <a:spcBef>
                <a:spcPct val="0"/>
              </a:spcBef>
              <a:spcAft>
                <a:spcPct val="0"/>
              </a:spcAft>
              <a:defRPr b="1">
                <a:solidFill>
                  <a:schemeClr val="hlink"/>
                </a:solidFill>
                <a:latin typeface="Arial" charset="0"/>
                <a:cs typeface="Arial" charset="0"/>
              </a:defRPr>
            </a:lvl8pPr>
            <a:lvl9pPr marL="1828800" fontAlgn="base">
              <a:spcBef>
                <a:spcPct val="0"/>
              </a:spcBef>
              <a:spcAft>
                <a:spcPct val="0"/>
              </a:spcAft>
              <a:defRPr b="1">
                <a:solidFill>
                  <a:schemeClr val="hlink"/>
                </a:solidFill>
                <a:latin typeface="Arial" charset="0"/>
                <a:cs typeface="Arial" charset="0"/>
              </a:defRPr>
            </a:lvl9pPr>
          </a:lstStyle>
          <a:p>
            <a:r>
              <a:rPr lang="en-US" b="0" i="1" kern="0" dirty="0">
                <a:solidFill>
                  <a:srgbClr val="3F7AB6"/>
                </a:solidFill>
              </a:rPr>
              <a:t>ECO</a:t>
            </a:r>
            <a:r>
              <a:rPr lang="en-US" kern="0" dirty="0">
                <a:solidFill>
                  <a:srgbClr val="3F7AB6"/>
                </a:solidFill>
              </a:rPr>
              <a:t>Logic </a:t>
            </a:r>
            <a:endParaRPr lang="en-GB" dirty="0">
              <a:solidFill>
                <a:srgbClr val="0070C0"/>
              </a:solidFill>
            </a:endParaRPr>
          </a:p>
        </p:txBody>
      </p:sp>
      <p:grpSp>
        <p:nvGrpSpPr>
          <p:cNvPr id="59" name="Gruppo 58"/>
          <p:cNvGrpSpPr/>
          <p:nvPr/>
        </p:nvGrpSpPr>
        <p:grpSpPr>
          <a:xfrm>
            <a:off x="4832029" y="1886251"/>
            <a:ext cx="2249210" cy="1398733"/>
            <a:chOff x="6428190" y="1170707"/>
            <a:chExt cx="2436644" cy="1610214"/>
          </a:xfrm>
          <a:solidFill>
            <a:srgbClr val="3333FF"/>
          </a:solidFill>
        </p:grpSpPr>
        <p:grpSp>
          <p:nvGrpSpPr>
            <p:cNvPr id="29" name="Gruppo 28"/>
            <p:cNvGrpSpPr/>
            <p:nvPr/>
          </p:nvGrpSpPr>
          <p:grpSpPr>
            <a:xfrm rot="10800000">
              <a:off x="6428190" y="1170707"/>
              <a:ext cx="2436644" cy="1610214"/>
              <a:chOff x="3923606" y="810176"/>
              <a:chExt cx="2436644" cy="1610214"/>
            </a:xfrm>
            <a:grpFill/>
          </p:grpSpPr>
          <p:sp>
            <p:nvSpPr>
              <p:cNvPr id="30" name="Rettangolo 29"/>
              <p:cNvSpPr/>
              <p:nvPr/>
            </p:nvSpPr>
            <p:spPr>
              <a:xfrm>
                <a:off x="3933133" y="810176"/>
                <a:ext cx="806335" cy="770628"/>
              </a:xfrm>
              <a:prstGeom prst="rect">
                <a:avLst/>
              </a:prstGeom>
              <a:grp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dirty="0" err="1">
                  <a:solidFill>
                    <a:schemeClr val="tx1"/>
                  </a:solidFill>
                </a:endParaRPr>
              </a:p>
            </p:txBody>
          </p:sp>
          <p:sp>
            <p:nvSpPr>
              <p:cNvPr id="31" name="Rettangolo 30"/>
              <p:cNvSpPr/>
              <p:nvPr/>
            </p:nvSpPr>
            <p:spPr>
              <a:xfrm>
                <a:off x="3923606" y="1578033"/>
                <a:ext cx="806335" cy="839586"/>
              </a:xfrm>
              <a:prstGeom prst="rect">
                <a:avLst/>
              </a:prstGeom>
              <a:grp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dirty="0" err="1">
                  <a:solidFill>
                    <a:schemeClr val="tx1"/>
                  </a:solidFill>
                </a:endParaRPr>
              </a:p>
            </p:txBody>
          </p:sp>
          <p:sp>
            <p:nvSpPr>
              <p:cNvPr id="32" name="Rettangolo 31"/>
              <p:cNvSpPr/>
              <p:nvPr/>
            </p:nvSpPr>
            <p:spPr>
              <a:xfrm>
                <a:off x="5536277" y="1580804"/>
                <a:ext cx="823973" cy="839586"/>
              </a:xfrm>
              <a:prstGeom prst="rect">
                <a:avLst/>
              </a:prstGeom>
              <a:grp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dirty="0" err="1">
                  <a:solidFill>
                    <a:schemeClr val="tx1"/>
                  </a:solidFill>
                </a:endParaRPr>
              </a:p>
            </p:txBody>
          </p:sp>
          <p:sp>
            <p:nvSpPr>
              <p:cNvPr id="33" name="Rettangolo 32"/>
              <p:cNvSpPr/>
              <p:nvPr/>
            </p:nvSpPr>
            <p:spPr>
              <a:xfrm>
                <a:off x="4729941" y="1580804"/>
                <a:ext cx="806335" cy="839586"/>
              </a:xfrm>
              <a:prstGeom prst="rect">
                <a:avLst/>
              </a:prstGeom>
              <a:grp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dirty="0" err="1">
                  <a:solidFill>
                    <a:schemeClr val="tx1"/>
                  </a:solidFill>
                </a:endParaRPr>
              </a:p>
            </p:txBody>
          </p:sp>
        </p:grpSp>
        <p:sp>
          <p:nvSpPr>
            <p:cNvPr id="46" name="Rettangolo 45"/>
            <p:cNvSpPr/>
            <p:nvPr/>
          </p:nvSpPr>
          <p:spPr>
            <a:xfrm>
              <a:off x="6607217" y="1336561"/>
              <a:ext cx="2138085" cy="389742"/>
            </a:xfrm>
            <a:prstGeom prst="rect">
              <a:avLst/>
            </a:prstGeom>
            <a:noFill/>
          </p:spPr>
          <p:txBody>
            <a:bodyPr wrap="none">
              <a:spAutoFit/>
            </a:bodyPr>
            <a:lstStyle/>
            <a:p>
              <a:r>
                <a:rPr lang="it-IT" sz="1600" dirty="0">
                  <a:solidFill>
                    <a:schemeClr val="bg2"/>
                  </a:solidFill>
                </a:rPr>
                <a:t>Fleet </a:t>
              </a:r>
              <a:r>
                <a:rPr lang="en-US" sz="1600" dirty="0">
                  <a:solidFill>
                    <a:schemeClr val="bg2"/>
                  </a:solidFill>
                </a:rPr>
                <a:t>administration</a:t>
              </a:r>
            </a:p>
          </p:txBody>
        </p:sp>
      </p:grpSp>
      <p:grpSp>
        <p:nvGrpSpPr>
          <p:cNvPr id="80" name="Gruppo 79"/>
          <p:cNvGrpSpPr/>
          <p:nvPr/>
        </p:nvGrpSpPr>
        <p:grpSpPr>
          <a:xfrm>
            <a:off x="4063808" y="3314140"/>
            <a:ext cx="1549610" cy="2123996"/>
            <a:chOff x="4840971" y="2902539"/>
            <a:chExt cx="1678744" cy="2445133"/>
          </a:xfrm>
        </p:grpSpPr>
        <p:grpSp>
          <p:nvGrpSpPr>
            <p:cNvPr id="7" name="Gruppo 6"/>
            <p:cNvGrpSpPr/>
            <p:nvPr/>
          </p:nvGrpSpPr>
          <p:grpSpPr>
            <a:xfrm rot="5400000">
              <a:off x="4439597" y="3303913"/>
              <a:ext cx="2445133" cy="1642385"/>
              <a:chOff x="3408224" y="1329421"/>
              <a:chExt cx="2445133" cy="1642385"/>
            </a:xfrm>
          </p:grpSpPr>
          <p:sp>
            <p:nvSpPr>
              <p:cNvPr id="5" name="Rettangolo 4"/>
              <p:cNvSpPr/>
              <p:nvPr/>
            </p:nvSpPr>
            <p:spPr>
              <a:xfrm>
                <a:off x="3408224" y="1338947"/>
                <a:ext cx="806335" cy="801371"/>
              </a:xfrm>
              <a:prstGeom prst="rect">
                <a:avLst/>
              </a:prstGeom>
              <a:solidFill>
                <a:srgbClr val="FF0000"/>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dirty="0" err="1">
                  <a:solidFill>
                    <a:schemeClr val="tx1"/>
                  </a:solidFill>
                </a:endParaRPr>
              </a:p>
            </p:txBody>
          </p:sp>
          <p:sp>
            <p:nvSpPr>
              <p:cNvPr id="15" name="Rettangolo 14"/>
              <p:cNvSpPr/>
              <p:nvPr/>
            </p:nvSpPr>
            <p:spPr>
              <a:xfrm>
                <a:off x="4214564" y="1329421"/>
                <a:ext cx="806335" cy="812273"/>
              </a:xfrm>
              <a:prstGeom prst="rect">
                <a:avLst/>
              </a:prstGeom>
              <a:solidFill>
                <a:srgbClr val="FF0000"/>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dirty="0" err="1">
                  <a:solidFill>
                    <a:schemeClr val="tx1"/>
                  </a:solidFill>
                </a:endParaRPr>
              </a:p>
            </p:txBody>
          </p:sp>
          <p:sp>
            <p:nvSpPr>
              <p:cNvPr id="16" name="Rettangolo 15"/>
              <p:cNvSpPr/>
              <p:nvPr/>
            </p:nvSpPr>
            <p:spPr>
              <a:xfrm>
                <a:off x="4214762" y="2157157"/>
                <a:ext cx="806335" cy="810490"/>
              </a:xfrm>
              <a:prstGeom prst="rect">
                <a:avLst/>
              </a:prstGeom>
              <a:solidFill>
                <a:srgbClr val="FF0000"/>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t" anchorCtr="0" forceAA="0" compatLnSpc="1">
                <a:prstTxWarp prst="textNoShape">
                  <a:avLst/>
                </a:prstTxWarp>
                <a:noAutofit/>
              </a:bodyPr>
              <a:lstStyle/>
              <a:p>
                <a:pPr algn="l"/>
                <a:endParaRPr lang="en-GB" sz="1600" dirty="0" err="1">
                  <a:solidFill>
                    <a:schemeClr val="tx1"/>
                  </a:solidFill>
                </a:endParaRPr>
              </a:p>
            </p:txBody>
          </p:sp>
          <p:sp>
            <p:nvSpPr>
              <p:cNvPr id="17" name="Rettangolo 16"/>
              <p:cNvSpPr/>
              <p:nvPr/>
            </p:nvSpPr>
            <p:spPr>
              <a:xfrm>
                <a:off x="5021093" y="2174970"/>
                <a:ext cx="832264" cy="796836"/>
              </a:xfrm>
              <a:prstGeom prst="rect">
                <a:avLst/>
              </a:prstGeom>
              <a:solidFill>
                <a:srgbClr val="FF0000"/>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dirty="0" err="1">
                  <a:solidFill>
                    <a:schemeClr val="tx1"/>
                  </a:solidFill>
                </a:endParaRPr>
              </a:p>
            </p:txBody>
          </p:sp>
        </p:grpSp>
        <p:sp>
          <p:nvSpPr>
            <p:cNvPr id="57" name="Rettangolo 56"/>
            <p:cNvSpPr/>
            <p:nvPr/>
          </p:nvSpPr>
          <p:spPr>
            <a:xfrm>
              <a:off x="4911288" y="3860860"/>
              <a:ext cx="1608427" cy="389742"/>
            </a:xfrm>
            <a:prstGeom prst="rect">
              <a:avLst/>
            </a:prstGeom>
          </p:spPr>
          <p:txBody>
            <a:bodyPr wrap="none">
              <a:spAutoFit/>
            </a:bodyPr>
            <a:lstStyle/>
            <a:p>
              <a:r>
                <a:rPr lang="en-US" sz="1600" dirty="0">
                  <a:solidFill>
                    <a:schemeClr val="bg2"/>
                  </a:solidFill>
                </a:rPr>
                <a:t>Event watcher</a:t>
              </a:r>
            </a:p>
          </p:txBody>
        </p:sp>
      </p:grpSp>
      <p:grpSp>
        <p:nvGrpSpPr>
          <p:cNvPr id="79" name="Gruppo 78"/>
          <p:cNvGrpSpPr/>
          <p:nvPr/>
        </p:nvGrpSpPr>
        <p:grpSpPr>
          <a:xfrm>
            <a:off x="2556008" y="2623838"/>
            <a:ext cx="1492454" cy="2101299"/>
            <a:chOff x="3269866" y="2096194"/>
            <a:chExt cx="1616825" cy="2419005"/>
          </a:xfrm>
        </p:grpSpPr>
        <p:grpSp>
          <p:nvGrpSpPr>
            <p:cNvPr id="40" name="Gruppo 39"/>
            <p:cNvGrpSpPr/>
            <p:nvPr/>
          </p:nvGrpSpPr>
          <p:grpSpPr>
            <a:xfrm rot="5400000">
              <a:off x="2868776" y="2497284"/>
              <a:ext cx="2419005" cy="1616825"/>
              <a:chOff x="4882342" y="795251"/>
              <a:chExt cx="2419005" cy="1616825"/>
            </a:xfrm>
          </p:grpSpPr>
          <p:sp>
            <p:nvSpPr>
              <p:cNvPr id="42" name="Rettangolo 41"/>
              <p:cNvSpPr/>
              <p:nvPr/>
            </p:nvSpPr>
            <p:spPr>
              <a:xfrm>
                <a:off x="4882342" y="1642561"/>
                <a:ext cx="806335" cy="766744"/>
              </a:xfrm>
              <a:prstGeom prst="rect">
                <a:avLst/>
              </a:prstGeom>
              <a:solidFill>
                <a:srgbClr val="FFC000"/>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dirty="0" err="1">
                  <a:solidFill>
                    <a:schemeClr val="tx1"/>
                  </a:solidFill>
                </a:endParaRPr>
              </a:p>
            </p:txBody>
          </p:sp>
          <p:sp>
            <p:nvSpPr>
              <p:cNvPr id="43" name="Rettangolo 42"/>
              <p:cNvSpPr/>
              <p:nvPr/>
            </p:nvSpPr>
            <p:spPr>
              <a:xfrm>
                <a:off x="5688678" y="1642561"/>
                <a:ext cx="806335" cy="766744"/>
              </a:xfrm>
              <a:prstGeom prst="rect">
                <a:avLst/>
              </a:prstGeom>
              <a:solidFill>
                <a:srgbClr val="FFC000"/>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dirty="0" err="1">
                  <a:solidFill>
                    <a:schemeClr val="tx1"/>
                  </a:solidFill>
                </a:endParaRPr>
              </a:p>
            </p:txBody>
          </p:sp>
          <p:sp>
            <p:nvSpPr>
              <p:cNvPr id="44" name="Rettangolo 43"/>
              <p:cNvSpPr/>
              <p:nvPr/>
            </p:nvSpPr>
            <p:spPr>
              <a:xfrm>
                <a:off x="6495012" y="795251"/>
                <a:ext cx="806335" cy="777239"/>
              </a:xfrm>
              <a:prstGeom prst="rect">
                <a:avLst/>
              </a:prstGeom>
              <a:solidFill>
                <a:srgbClr val="FFC000"/>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dirty="0" err="1">
                  <a:solidFill>
                    <a:schemeClr val="tx1"/>
                  </a:solidFill>
                </a:endParaRPr>
              </a:p>
            </p:txBody>
          </p:sp>
          <p:sp>
            <p:nvSpPr>
              <p:cNvPr id="45" name="Rettangolo 44"/>
              <p:cNvSpPr/>
              <p:nvPr/>
            </p:nvSpPr>
            <p:spPr>
              <a:xfrm>
                <a:off x="6495011" y="1572490"/>
                <a:ext cx="806335" cy="839586"/>
              </a:xfrm>
              <a:prstGeom prst="rect">
                <a:avLst/>
              </a:prstGeom>
              <a:solidFill>
                <a:srgbClr val="FFC000"/>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t" anchorCtr="0" forceAA="0" compatLnSpc="1">
                <a:prstTxWarp prst="textNoShape">
                  <a:avLst/>
                </a:prstTxWarp>
                <a:noAutofit/>
              </a:bodyPr>
              <a:lstStyle/>
              <a:p>
                <a:pPr algn="l"/>
                <a:endParaRPr lang="en-GB" sz="1600" dirty="0" err="1">
                  <a:solidFill>
                    <a:schemeClr val="tx1"/>
                  </a:solidFill>
                </a:endParaRPr>
              </a:p>
            </p:txBody>
          </p:sp>
        </p:grpSp>
        <p:sp>
          <p:nvSpPr>
            <p:cNvPr id="58" name="Rettangolo 57"/>
            <p:cNvSpPr/>
            <p:nvPr/>
          </p:nvSpPr>
          <p:spPr>
            <a:xfrm>
              <a:off x="3295540" y="3844830"/>
              <a:ext cx="1556330" cy="389742"/>
            </a:xfrm>
            <a:prstGeom prst="rect">
              <a:avLst/>
            </a:prstGeom>
          </p:spPr>
          <p:txBody>
            <a:bodyPr wrap="none">
              <a:spAutoFit/>
            </a:bodyPr>
            <a:lstStyle/>
            <a:p>
              <a:r>
                <a:rPr lang="it-IT" sz="1600" dirty="0"/>
                <a:t>Fleet </a:t>
              </a:r>
              <a:r>
                <a:rPr lang="en-US" sz="1600" dirty="0"/>
                <a:t>analysis</a:t>
              </a:r>
            </a:p>
          </p:txBody>
        </p:sp>
      </p:grpSp>
      <p:grpSp>
        <p:nvGrpSpPr>
          <p:cNvPr id="78" name="Gruppo 77"/>
          <p:cNvGrpSpPr/>
          <p:nvPr/>
        </p:nvGrpSpPr>
        <p:grpSpPr>
          <a:xfrm>
            <a:off x="4080846" y="5451151"/>
            <a:ext cx="2977237" cy="731724"/>
            <a:chOff x="4890849" y="5354782"/>
            <a:chExt cx="3225340" cy="842357"/>
          </a:xfrm>
        </p:grpSpPr>
        <p:grpSp>
          <p:nvGrpSpPr>
            <p:cNvPr id="8" name="Gruppo 7"/>
            <p:cNvGrpSpPr/>
            <p:nvPr/>
          </p:nvGrpSpPr>
          <p:grpSpPr>
            <a:xfrm>
              <a:off x="4890849" y="5354782"/>
              <a:ext cx="3225340" cy="842357"/>
              <a:chOff x="2905297" y="1083425"/>
              <a:chExt cx="3225340" cy="842357"/>
            </a:xfrm>
          </p:grpSpPr>
          <p:sp>
            <p:nvSpPr>
              <p:cNvPr id="19" name="Rettangolo 18"/>
              <p:cNvSpPr/>
              <p:nvPr/>
            </p:nvSpPr>
            <p:spPr>
              <a:xfrm>
                <a:off x="2905297" y="1083425"/>
                <a:ext cx="806335" cy="839586"/>
              </a:xfrm>
              <a:prstGeom prst="rect">
                <a:avLst/>
              </a:prstGeom>
              <a:solidFill>
                <a:srgbClr val="66FFFF"/>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dirty="0" err="1">
                  <a:solidFill>
                    <a:schemeClr val="tx1"/>
                  </a:solidFill>
                </a:endParaRPr>
              </a:p>
            </p:txBody>
          </p:sp>
          <p:sp>
            <p:nvSpPr>
              <p:cNvPr id="20" name="Rettangolo 19"/>
              <p:cNvSpPr/>
              <p:nvPr/>
            </p:nvSpPr>
            <p:spPr>
              <a:xfrm>
                <a:off x="3711632" y="1083425"/>
                <a:ext cx="806335" cy="839586"/>
              </a:xfrm>
              <a:prstGeom prst="rect">
                <a:avLst/>
              </a:prstGeom>
              <a:solidFill>
                <a:srgbClr val="66FFFF"/>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dirty="0" err="1">
                  <a:solidFill>
                    <a:schemeClr val="tx1"/>
                  </a:solidFill>
                </a:endParaRPr>
              </a:p>
            </p:txBody>
          </p:sp>
          <p:sp>
            <p:nvSpPr>
              <p:cNvPr id="21" name="Rettangolo 20"/>
              <p:cNvSpPr/>
              <p:nvPr/>
            </p:nvSpPr>
            <p:spPr>
              <a:xfrm>
                <a:off x="5324302" y="1086196"/>
                <a:ext cx="806335" cy="839586"/>
              </a:xfrm>
              <a:prstGeom prst="rect">
                <a:avLst/>
              </a:prstGeom>
              <a:solidFill>
                <a:srgbClr val="66FFFF"/>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dirty="0" err="1">
                  <a:solidFill>
                    <a:schemeClr val="tx1"/>
                  </a:solidFill>
                </a:endParaRPr>
              </a:p>
            </p:txBody>
          </p:sp>
          <p:sp>
            <p:nvSpPr>
              <p:cNvPr id="22" name="Rettangolo 21"/>
              <p:cNvSpPr/>
              <p:nvPr/>
            </p:nvSpPr>
            <p:spPr>
              <a:xfrm>
                <a:off x="4517967" y="1086196"/>
                <a:ext cx="806335" cy="839586"/>
              </a:xfrm>
              <a:prstGeom prst="rect">
                <a:avLst/>
              </a:prstGeom>
              <a:solidFill>
                <a:srgbClr val="66FFFF"/>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dirty="0" err="1">
                  <a:solidFill>
                    <a:schemeClr val="tx1"/>
                  </a:solidFill>
                </a:endParaRPr>
              </a:p>
            </p:txBody>
          </p:sp>
        </p:grpSp>
        <p:sp>
          <p:nvSpPr>
            <p:cNvPr id="60" name="Rettangolo 59"/>
            <p:cNvSpPr/>
            <p:nvPr/>
          </p:nvSpPr>
          <p:spPr>
            <a:xfrm>
              <a:off x="5254829" y="5577456"/>
              <a:ext cx="2507978" cy="389742"/>
            </a:xfrm>
            <a:prstGeom prst="rect">
              <a:avLst/>
            </a:prstGeom>
          </p:spPr>
          <p:txBody>
            <a:bodyPr wrap="none">
              <a:spAutoFit/>
            </a:bodyPr>
            <a:lstStyle/>
            <a:p>
              <a:r>
                <a:rPr lang="en-US" sz="1600" dirty="0"/>
                <a:t>Data Collection System</a:t>
              </a:r>
            </a:p>
          </p:txBody>
        </p:sp>
      </p:grpSp>
      <p:grpSp>
        <p:nvGrpSpPr>
          <p:cNvPr id="77" name="Gruppo 76"/>
          <p:cNvGrpSpPr/>
          <p:nvPr/>
        </p:nvGrpSpPr>
        <p:grpSpPr>
          <a:xfrm>
            <a:off x="2564799" y="4721469"/>
            <a:ext cx="1496292" cy="1458634"/>
            <a:chOff x="3269866" y="4515196"/>
            <a:chExt cx="1620983" cy="1679172"/>
          </a:xfrm>
        </p:grpSpPr>
        <p:grpSp>
          <p:nvGrpSpPr>
            <p:cNvPr id="35" name="Gruppo 34"/>
            <p:cNvGrpSpPr/>
            <p:nvPr/>
          </p:nvGrpSpPr>
          <p:grpSpPr>
            <a:xfrm>
              <a:off x="3269866" y="4515196"/>
              <a:ext cx="1620983" cy="1679172"/>
              <a:chOff x="3923606" y="741218"/>
              <a:chExt cx="1620983" cy="1679172"/>
            </a:xfrm>
          </p:grpSpPr>
          <p:sp>
            <p:nvSpPr>
              <p:cNvPr id="36" name="Rettangolo 35"/>
              <p:cNvSpPr/>
              <p:nvPr/>
            </p:nvSpPr>
            <p:spPr>
              <a:xfrm>
                <a:off x="3923606" y="741218"/>
                <a:ext cx="806335" cy="839586"/>
              </a:xfrm>
              <a:prstGeom prst="rect">
                <a:avLst/>
              </a:prstGeom>
              <a:solidFill>
                <a:srgbClr val="FFFF00"/>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dirty="0" err="1">
                  <a:solidFill>
                    <a:schemeClr val="tx1"/>
                  </a:solidFill>
                </a:endParaRPr>
              </a:p>
            </p:txBody>
          </p:sp>
          <p:sp>
            <p:nvSpPr>
              <p:cNvPr id="37" name="Rettangolo 36"/>
              <p:cNvSpPr/>
              <p:nvPr/>
            </p:nvSpPr>
            <p:spPr>
              <a:xfrm>
                <a:off x="3923606" y="1578033"/>
                <a:ext cx="806335" cy="839586"/>
              </a:xfrm>
              <a:prstGeom prst="rect">
                <a:avLst/>
              </a:prstGeom>
              <a:solidFill>
                <a:srgbClr val="FFFF00"/>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dirty="0" err="1">
                  <a:solidFill>
                    <a:schemeClr val="tx1"/>
                  </a:solidFill>
                </a:endParaRPr>
              </a:p>
            </p:txBody>
          </p:sp>
          <p:sp>
            <p:nvSpPr>
              <p:cNvPr id="38" name="Rettangolo 37"/>
              <p:cNvSpPr/>
              <p:nvPr/>
            </p:nvSpPr>
            <p:spPr>
              <a:xfrm>
                <a:off x="4734096" y="741218"/>
                <a:ext cx="806335" cy="839586"/>
              </a:xfrm>
              <a:prstGeom prst="rect">
                <a:avLst/>
              </a:prstGeom>
              <a:solidFill>
                <a:srgbClr val="FFFF00"/>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dirty="0" err="1">
                  <a:solidFill>
                    <a:schemeClr val="tx1"/>
                  </a:solidFill>
                </a:endParaRPr>
              </a:p>
            </p:txBody>
          </p:sp>
          <p:sp>
            <p:nvSpPr>
              <p:cNvPr id="39" name="Rettangolo 38"/>
              <p:cNvSpPr/>
              <p:nvPr/>
            </p:nvSpPr>
            <p:spPr>
              <a:xfrm>
                <a:off x="4738254" y="1580804"/>
                <a:ext cx="806335" cy="839586"/>
              </a:xfrm>
              <a:prstGeom prst="rect">
                <a:avLst/>
              </a:prstGeom>
              <a:solidFill>
                <a:srgbClr val="FFFF00"/>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dirty="0" err="1">
                  <a:solidFill>
                    <a:schemeClr val="tx1"/>
                  </a:solidFill>
                </a:endParaRPr>
              </a:p>
            </p:txBody>
          </p:sp>
        </p:grpSp>
        <p:sp>
          <p:nvSpPr>
            <p:cNvPr id="61" name="Rettangolo 60"/>
            <p:cNvSpPr/>
            <p:nvPr/>
          </p:nvSpPr>
          <p:spPr>
            <a:xfrm>
              <a:off x="3295540" y="4903122"/>
              <a:ext cx="1558065" cy="389742"/>
            </a:xfrm>
            <a:prstGeom prst="rect">
              <a:avLst/>
            </a:prstGeom>
          </p:spPr>
          <p:txBody>
            <a:bodyPr wrap="none">
              <a:spAutoFit/>
            </a:bodyPr>
            <a:lstStyle/>
            <a:p>
              <a:r>
                <a:rPr lang="en-US" sz="1600" dirty="0"/>
                <a:t>GEO analysis</a:t>
              </a:r>
            </a:p>
          </p:txBody>
        </p:sp>
      </p:grpSp>
      <p:grpSp>
        <p:nvGrpSpPr>
          <p:cNvPr id="84" name="Gruppo 83"/>
          <p:cNvGrpSpPr/>
          <p:nvPr/>
        </p:nvGrpSpPr>
        <p:grpSpPr>
          <a:xfrm>
            <a:off x="5573560" y="2629395"/>
            <a:ext cx="1506078" cy="2071999"/>
            <a:chOff x="7751476" y="1996514"/>
            <a:chExt cx="1631585" cy="2385275"/>
          </a:xfrm>
        </p:grpSpPr>
        <p:grpSp>
          <p:nvGrpSpPr>
            <p:cNvPr id="52" name="Gruppo 51"/>
            <p:cNvGrpSpPr/>
            <p:nvPr/>
          </p:nvGrpSpPr>
          <p:grpSpPr>
            <a:xfrm rot="5400000" flipV="1">
              <a:off x="7364810" y="2383180"/>
              <a:ext cx="2385275" cy="1611943"/>
              <a:chOff x="3458578" y="1257650"/>
              <a:chExt cx="2385275" cy="1611943"/>
            </a:xfrm>
            <a:solidFill>
              <a:srgbClr val="00FF00"/>
            </a:solidFill>
          </p:grpSpPr>
          <p:sp>
            <p:nvSpPr>
              <p:cNvPr id="53" name="Rettangolo 52"/>
              <p:cNvSpPr/>
              <p:nvPr/>
            </p:nvSpPr>
            <p:spPr>
              <a:xfrm>
                <a:off x="3458578" y="1260491"/>
                <a:ext cx="772603" cy="806335"/>
              </a:xfrm>
              <a:prstGeom prst="rect">
                <a:avLst/>
              </a:prstGeom>
              <a:grp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dirty="0" err="1">
                  <a:solidFill>
                    <a:schemeClr val="tx1"/>
                  </a:solidFill>
                </a:endParaRPr>
              </a:p>
            </p:txBody>
          </p:sp>
          <p:sp>
            <p:nvSpPr>
              <p:cNvPr id="54" name="Rettangolo 53"/>
              <p:cNvSpPr/>
              <p:nvPr/>
            </p:nvSpPr>
            <p:spPr>
              <a:xfrm>
                <a:off x="4226433" y="1257650"/>
                <a:ext cx="806335" cy="839585"/>
              </a:xfrm>
              <a:prstGeom prst="rect">
                <a:avLst/>
              </a:prstGeom>
              <a:grp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dirty="0" err="1">
                  <a:solidFill>
                    <a:schemeClr val="tx1"/>
                  </a:solidFill>
                </a:endParaRPr>
              </a:p>
            </p:txBody>
          </p:sp>
          <p:sp>
            <p:nvSpPr>
              <p:cNvPr id="55" name="Rettangolo 54"/>
              <p:cNvSpPr/>
              <p:nvPr/>
            </p:nvSpPr>
            <p:spPr>
              <a:xfrm>
                <a:off x="4227844" y="2086523"/>
                <a:ext cx="806335" cy="783070"/>
              </a:xfrm>
              <a:prstGeom prst="rect">
                <a:avLst/>
              </a:prstGeom>
              <a:grp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dirty="0" err="1">
                  <a:solidFill>
                    <a:schemeClr val="tx1"/>
                  </a:solidFill>
                </a:endParaRPr>
              </a:p>
            </p:txBody>
          </p:sp>
          <p:sp>
            <p:nvSpPr>
              <p:cNvPr id="56" name="Rettangolo 55"/>
              <p:cNvSpPr/>
              <p:nvPr/>
            </p:nvSpPr>
            <p:spPr>
              <a:xfrm>
                <a:off x="5037518" y="2033333"/>
                <a:ext cx="806335" cy="836234"/>
              </a:xfrm>
              <a:prstGeom prst="rect">
                <a:avLst/>
              </a:prstGeom>
              <a:grp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dirty="0" err="1">
                  <a:solidFill>
                    <a:schemeClr val="tx1"/>
                  </a:solidFill>
                </a:endParaRPr>
              </a:p>
            </p:txBody>
          </p:sp>
        </p:grpSp>
        <p:sp>
          <p:nvSpPr>
            <p:cNvPr id="62" name="Rettangolo 61"/>
            <p:cNvSpPr/>
            <p:nvPr/>
          </p:nvSpPr>
          <p:spPr>
            <a:xfrm>
              <a:off x="7798946" y="2832484"/>
              <a:ext cx="1584115" cy="673190"/>
            </a:xfrm>
            <a:prstGeom prst="rect">
              <a:avLst/>
            </a:prstGeom>
            <a:noFill/>
          </p:spPr>
          <p:txBody>
            <a:bodyPr wrap="none">
              <a:spAutoFit/>
            </a:bodyPr>
            <a:lstStyle/>
            <a:p>
              <a:r>
                <a:rPr lang="it-IT" sz="1600" dirty="0"/>
                <a:t>Remote EMS </a:t>
              </a:r>
            </a:p>
            <a:p>
              <a:r>
                <a:rPr lang="it-IT" sz="1600" dirty="0"/>
                <a:t>update</a:t>
              </a:r>
              <a:endParaRPr lang="en-US" sz="1600" dirty="0"/>
            </a:p>
          </p:txBody>
        </p:sp>
      </p:grpSp>
      <p:grpSp>
        <p:nvGrpSpPr>
          <p:cNvPr id="81" name="Gruppo 80"/>
          <p:cNvGrpSpPr/>
          <p:nvPr/>
        </p:nvGrpSpPr>
        <p:grpSpPr>
          <a:xfrm>
            <a:off x="4812525" y="4010146"/>
            <a:ext cx="2243706" cy="1435078"/>
            <a:chOff x="5704902" y="3708863"/>
            <a:chExt cx="2430681" cy="1652054"/>
          </a:xfrm>
        </p:grpSpPr>
        <p:grpSp>
          <p:nvGrpSpPr>
            <p:cNvPr id="34" name="Gruppo 33"/>
            <p:cNvGrpSpPr/>
            <p:nvPr/>
          </p:nvGrpSpPr>
          <p:grpSpPr>
            <a:xfrm>
              <a:off x="5704902" y="3708863"/>
              <a:ext cx="2430681" cy="1652054"/>
              <a:chOff x="3102032" y="768336"/>
              <a:chExt cx="2430681" cy="1652054"/>
            </a:xfrm>
          </p:grpSpPr>
          <p:sp>
            <p:nvSpPr>
              <p:cNvPr id="24" name="Rettangolo 23"/>
              <p:cNvSpPr/>
              <p:nvPr/>
            </p:nvSpPr>
            <p:spPr>
              <a:xfrm>
                <a:off x="3102032" y="1580804"/>
                <a:ext cx="806335" cy="839586"/>
              </a:xfrm>
              <a:prstGeom prst="rect">
                <a:avLst/>
              </a:prstGeom>
              <a:solidFill>
                <a:srgbClr val="6666FF"/>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dirty="0" err="1">
                  <a:solidFill>
                    <a:schemeClr val="tx1"/>
                  </a:solidFill>
                </a:endParaRPr>
              </a:p>
            </p:txBody>
          </p:sp>
          <p:sp>
            <p:nvSpPr>
              <p:cNvPr id="25" name="Rettangolo 24"/>
              <p:cNvSpPr/>
              <p:nvPr/>
            </p:nvSpPr>
            <p:spPr>
              <a:xfrm>
                <a:off x="3913117" y="1578033"/>
                <a:ext cx="805744" cy="839586"/>
              </a:xfrm>
              <a:prstGeom prst="rect">
                <a:avLst/>
              </a:prstGeom>
              <a:solidFill>
                <a:srgbClr val="6666FF"/>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dirty="0" err="1">
                  <a:solidFill>
                    <a:schemeClr val="tx1"/>
                  </a:solidFill>
                </a:endParaRPr>
              </a:p>
            </p:txBody>
          </p:sp>
          <p:sp>
            <p:nvSpPr>
              <p:cNvPr id="26" name="Rettangolo 25"/>
              <p:cNvSpPr/>
              <p:nvPr/>
            </p:nvSpPr>
            <p:spPr>
              <a:xfrm>
                <a:off x="3945182" y="768336"/>
                <a:ext cx="785555" cy="812467"/>
              </a:xfrm>
              <a:prstGeom prst="rect">
                <a:avLst/>
              </a:prstGeom>
              <a:solidFill>
                <a:srgbClr val="6666FF"/>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dirty="0" err="1">
                  <a:solidFill>
                    <a:schemeClr val="tx1"/>
                  </a:solidFill>
                </a:endParaRPr>
              </a:p>
            </p:txBody>
          </p:sp>
          <p:sp>
            <p:nvSpPr>
              <p:cNvPr id="27" name="Rettangolo 26"/>
              <p:cNvSpPr/>
              <p:nvPr/>
            </p:nvSpPr>
            <p:spPr>
              <a:xfrm>
                <a:off x="4726378" y="1580804"/>
                <a:ext cx="806335" cy="839586"/>
              </a:xfrm>
              <a:prstGeom prst="rect">
                <a:avLst/>
              </a:prstGeom>
              <a:solidFill>
                <a:srgbClr val="6666FF"/>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dirty="0" err="1">
                  <a:solidFill>
                    <a:schemeClr val="tx1"/>
                  </a:solidFill>
                </a:endParaRPr>
              </a:p>
            </p:txBody>
          </p:sp>
        </p:grpSp>
        <p:sp>
          <p:nvSpPr>
            <p:cNvPr id="63" name="Rettangolo 62"/>
            <p:cNvSpPr/>
            <p:nvPr/>
          </p:nvSpPr>
          <p:spPr>
            <a:xfrm>
              <a:off x="6005491" y="4689361"/>
              <a:ext cx="1780349" cy="389742"/>
            </a:xfrm>
            <a:prstGeom prst="rect">
              <a:avLst/>
            </a:prstGeom>
          </p:spPr>
          <p:txBody>
            <a:bodyPr wrap="none">
              <a:spAutoFit/>
            </a:bodyPr>
            <a:lstStyle/>
            <a:p>
              <a:r>
                <a:rPr lang="en-US" sz="1600" dirty="0">
                  <a:solidFill>
                    <a:schemeClr val="bg2"/>
                  </a:solidFill>
                </a:rPr>
                <a:t>EREX interface </a:t>
              </a:r>
            </a:p>
          </p:txBody>
        </p:sp>
      </p:grpSp>
      <p:grpSp>
        <p:nvGrpSpPr>
          <p:cNvPr id="82" name="Gruppo 81"/>
          <p:cNvGrpSpPr/>
          <p:nvPr/>
        </p:nvGrpSpPr>
        <p:grpSpPr>
          <a:xfrm>
            <a:off x="2556008" y="1899973"/>
            <a:ext cx="1482767" cy="2101299"/>
            <a:chOff x="3339940" y="1289857"/>
            <a:chExt cx="1606331" cy="2419005"/>
          </a:xfrm>
        </p:grpSpPr>
        <p:grpSp>
          <p:nvGrpSpPr>
            <p:cNvPr id="70" name="Gruppo 69"/>
            <p:cNvGrpSpPr/>
            <p:nvPr/>
          </p:nvGrpSpPr>
          <p:grpSpPr>
            <a:xfrm rot="16200000">
              <a:off x="2933603" y="1696194"/>
              <a:ext cx="2419005" cy="1606331"/>
              <a:chOff x="4882341" y="802977"/>
              <a:chExt cx="2419005" cy="1606331"/>
            </a:xfrm>
            <a:solidFill>
              <a:srgbClr val="CCFF99"/>
            </a:solidFill>
          </p:grpSpPr>
          <p:sp>
            <p:nvSpPr>
              <p:cNvPr id="71" name="Rettangolo 70"/>
              <p:cNvSpPr/>
              <p:nvPr/>
            </p:nvSpPr>
            <p:spPr>
              <a:xfrm>
                <a:off x="4882341" y="1569719"/>
                <a:ext cx="806335" cy="839586"/>
              </a:xfrm>
              <a:prstGeom prst="rect">
                <a:avLst/>
              </a:prstGeom>
              <a:grp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dirty="0" err="1">
                  <a:solidFill>
                    <a:schemeClr val="tx1"/>
                  </a:solidFill>
                </a:endParaRPr>
              </a:p>
            </p:txBody>
          </p:sp>
          <p:sp>
            <p:nvSpPr>
              <p:cNvPr id="72" name="Rettangolo 71"/>
              <p:cNvSpPr/>
              <p:nvPr/>
            </p:nvSpPr>
            <p:spPr>
              <a:xfrm>
                <a:off x="5688676" y="1569719"/>
                <a:ext cx="806335" cy="839586"/>
              </a:xfrm>
              <a:prstGeom prst="rect">
                <a:avLst/>
              </a:prstGeom>
              <a:grp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dirty="0" err="1">
                  <a:solidFill>
                    <a:schemeClr val="tx1"/>
                  </a:solidFill>
                </a:endParaRPr>
              </a:p>
            </p:txBody>
          </p:sp>
          <p:sp>
            <p:nvSpPr>
              <p:cNvPr id="73" name="Rettangolo 72"/>
              <p:cNvSpPr/>
              <p:nvPr/>
            </p:nvSpPr>
            <p:spPr>
              <a:xfrm>
                <a:off x="6495011" y="802977"/>
                <a:ext cx="806335" cy="769513"/>
              </a:xfrm>
              <a:prstGeom prst="rect">
                <a:avLst/>
              </a:prstGeom>
              <a:grp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dirty="0" err="1">
                  <a:solidFill>
                    <a:schemeClr val="tx1"/>
                  </a:solidFill>
                </a:endParaRPr>
              </a:p>
            </p:txBody>
          </p:sp>
          <p:sp>
            <p:nvSpPr>
              <p:cNvPr id="74" name="Rettangolo 73"/>
              <p:cNvSpPr/>
              <p:nvPr/>
            </p:nvSpPr>
            <p:spPr>
              <a:xfrm>
                <a:off x="6495011" y="1572491"/>
                <a:ext cx="806335" cy="836817"/>
              </a:xfrm>
              <a:prstGeom prst="rect">
                <a:avLst/>
              </a:prstGeom>
              <a:grp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91440" tIns="45720" rIns="91440" bIns="45720" numCol="1" spcCol="0" rtlCol="0" fromWordArt="0" anchor="t" anchorCtr="0" forceAA="0" compatLnSpc="1">
                <a:prstTxWarp prst="textNoShape">
                  <a:avLst/>
                </a:prstTxWarp>
                <a:noAutofit/>
              </a:bodyPr>
              <a:lstStyle/>
              <a:p>
                <a:pPr algn="l"/>
                <a:endParaRPr lang="en-GB" sz="1600" dirty="0" err="1">
                  <a:solidFill>
                    <a:schemeClr val="tx1"/>
                  </a:solidFill>
                </a:endParaRPr>
              </a:p>
            </p:txBody>
          </p:sp>
        </p:grpSp>
        <p:sp>
          <p:nvSpPr>
            <p:cNvPr id="75" name="Rettangolo 74"/>
            <p:cNvSpPr/>
            <p:nvPr/>
          </p:nvSpPr>
          <p:spPr>
            <a:xfrm>
              <a:off x="3379379" y="1445184"/>
              <a:ext cx="1533753" cy="389742"/>
            </a:xfrm>
            <a:prstGeom prst="rect">
              <a:avLst/>
            </a:prstGeom>
          </p:spPr>
          <p:txBody>
            <a:bodyPr wrap="none">
              <a:spAutoFit/>
            </a:bodyPr>
            <a:lstStyle/>
            <a:p>
              <a:r>
                <a:rPr lang="it-IT" sz="1600" dirty="0"/>
                <a:t>1second data</a:t>
              </a:r>
              <a:endParaRPr lang="en-US" sz="1600" dirty="0"/>
            </a:p>
          </p:txBody>
        </p:sp>
      </p:grpSp>
      <p:grpSp>
        <p:nvGrpSpPr>
          <p:cNvPr id="83" name="Gruppo 82"/>
          <p:cNvGrpSpPr/>
          <p:nvPr/>
        </p:nvGrpSpPr>
        <p:grpSpPr>
          <a:xfrm>
            <a:off x="4054468" y="1890661"/>
            <a:ext cx="1507802" cy="2114403"/>
            <a:chOff x="5503024" y="1213041"/>
            <a:chExt cx="1633452" cy="2434090"/>
          </a:xfrm>
        </p:grpSpPr>
        <p:grpSp>
          <p:nvGrpSpPr>
            <p:cNvPr id="64" name="Gruppo 63"/>
            <p:cNvGrpSpPr/>
            <p:nvPr/>
          </p:nvGrpSpPr>
          <p:grpSpPr>
            <a:xfrm rot="5400000">
              <a:off x="5102705" y="1613360"/>
              <a:ext cx="2434090" cy="1633452"/>
              <a:chOff x="3110499" y="786938"/>
              <a:chExt cx="2434090" cy="1633452"/>
            </a:xfrm>
          </p:grpSpPr>
          <p:sp>
            <p:nvSpPr>
              <p:cNvPr id="65" name="Rettangolo 64"/>
              <p:cNvSpPr/>
              <p:nvPr/>
            </p:nvSpPr>
            <p:spPr>
              <a:xfrm>
                <a:off x="3110499" y="1580804"/>
                <a:ext cx="806335" cy="839586"/>
              </a:xfrm>
              <a:prstGeom prst="rect">
                <a:avLst/>
              </a:prstGeom>
              <a:solidFill>
                <a:srgbClr val="6666FF"/>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dirty="0" err="1">
                  <a:solidFill>
                    <a:schemeClr val="tx1"/>
                  </a:solidFill>
                </a:endParaRPr>
              </a:p>
            </p:txBody>
          </p:sp>
          <p:sp>
            <p:nvSpPr>
              <p:cNvPr id="66" name="Rettangolo 65"/>
              <p:cNvSpPr/>
              <p:nvPr/>
            </p:nvSpPr>
            <p:spPr>
              <a:xfrm>
                <a:off x="3924992" y="1578033"/>
                <a:ext cx="881153" cy="839586"/>
              </a:xfrm>
              <a:prstGeom prst="rect">
                <a:avLst/>
              </a:prstGeom>
              <a:solidFill>
                <a:srgbClr val="6666FF"/>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dirty="0" err="1">
                  <a:solidFill>
                    <a:schemeClr val="tx1"/>
                  </a:solidFill>
                </a:endParaRPr>
              </a:p>
            </p:txBody>
          </p:sp>
          <p:sp>
            <p:nvSpPr>
              <p:cNvPr id="67" name="Rettangolo 66"/>
              <p:cNvSpPr/>
              <p:nvPr/>
            </p:nvSpPr>
            <p:spPr>
              <a:xfrm>
                <a:off x="3933307" y="786938"/>
                <a:ext cx="806335" cy="793865"/>
              </a:xfrm>
              <a:prstGeom prst="rect">
                <a:avLst/>
              </a:prstGeom>
              <a:solidFill>
                <a:srgbClr val="6666FF"/>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dirty="0" err="1">
                  <a:solidFill>
                    <a:schemeClr val="tx1"/>
                  </a:solidFill>
                </a:endParaRPr>
              </a:p>
            </p:txBody>
          </p:sp>
          <p:sp>
            <p:nvSpPr>
              <p:cNvPr id="68" name="Rettangolo 67"/>
              <p:cNvSpPr/>
              <p:nvPr/>
            </p:nvSpPr>
            <p:spPr>
              <a:xfrm>
                <a:off x="4738254" y="1580804"/>
                <a:ext cx="806335" cy="839586"/>
              </a:xfrm>
              <a:prstGeom prst="rect">
                <a:avLst/>
              </a:prstGeom>
              <a:solidFill>
                <a:srgbClr val="6666FF"/>
              </a:solidFill>
              <a:ln w="952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dirty="0" err="1">
                  <a:solidFill>
                    <a:schemeClr val="tx1"/>
                  </a:solidFill>
                </a:endParaRPr>
              </a:p>
            </p:txBody>
          </p:sp>
        </p:grpSp>
        <p:sp>
          <p:nvSpPr>
            <p:cNvPr id="76" name="Rettangolo 75"/>
            <p:cNvSpPr/>
            <p:nvPr/>
          </p:nvSpPr>
          <p:spPr>
            <a:xfrm>
              <a:off x="5531038" y="2231564"/>
              <a:ext cx="1570222" cy="389742"/>
            </a:xfrm>
            <a:prstGeom prst="rect">
              <a:avLst/>
            </a:prstGeom>
          </p:spPr>
          <p:txBody>
            <a:bodyPr wrap="none">
              <a:spAutoFit/>
            </a:bodyPr>
            <a:lstStyle/>
            <a:p>
              <a:r>
                <a:rPr lang="it-IT" sz="1600" dirty="0">
                  <a:solidFill>
                    <a:schemeClr val="bg2"/>
                  </a:solidFill>
                </a:rPr>
                <a:t>DAS </a:t>
              </a:r>
              <a:r>
                <a:rPr lang="en-US" sz="1600" dirty="0">
                  <a:solidFill>
                    <a:schemeClr val="bg2"/>
                  </a:solidFill>
                </a:rPr>
                <a:t>interface</a:t>
              </a:r>
            </a:p>
          </p:txBody>
        </p:sp>
      </p:grpSp>
      <p:grpSp>
        <p:nvGrpSpPr>
          <p:cNvPr id="92" name="Gruppo 91"/>
          <p:cNvGrpSpPr/>
          <p:nvPr/>
        </p:nvGrpSpPr>
        <p:grpSpPr>
          <a:xfrm>
            <a:off x="2324818" y="1695867"/>
            <a:ext cx="4975434" cy="4829781"/>
            <a:chOff x="2562189" y="766901"/>
            <a:chExt cx="5008371" cy="5560019"/>
          </a:xfrm>
        </p:grpSpPr>
        <p:sp>
          <p:nvSpPr>
            <p:cNvPr id="69" name="Mezza cornice 68"/>
            <p:cNvSpPr/>
            <p:nvPr/>
          </p:nvSpPr>
          <p:spPr>
            <a:xfrm flipV="1">
              <a:off x="2562189" y="766901"/>
              <a:ext cx="4417621" cy="5560018"/>
            </a:xfrm>
            <a:prstGeom prst="halfFrame">
              <a:avLst>
                <a:gd name="adj1" fmla="val 7154"/>
                <a:gd name="adj2" fmla="val 5471"/>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dirty="0" err="1">
                <a:solidFill>
                  <a:schemeClr val="tx1"/>
                </a:solidFill>
              </a:endParaRPr>
            </a:p>
          </p:txBody>
        </p:sp>
        <p:sp>
          <p:nvSpPr>
            <p:cNvPr id="86" name="Mezza cornice 85"/>
            <p:cNvSpPr/>
            <p:nvPr/>
          </p:nvSpPr>
          <p:spPr>
            <a:xfrm rot="16200000" flipV="1">
              <a:off x="2763868" y="1520227"/>
              <a:ext cx="5560018" cy="4053367"/>
            </a:xfrm>
            <a:prstGeom prst="halfFrame">
              <a:avLst>
                <a:gd name="adj1" fmla="val 5970"/>
                <a:gd name="adj2" fmla="val 8063"/>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dirty="0" err="1">
                <a:solidFill>
                  <a:schemeClr val="tx1"/>
                </a:solidFill>
              </a:endParaRPr>
            </a:p>
          </p:txBody>
        </p:sp>
      </p:grpSp>
      <p:sp>
        <p:nvSpPr>
          <p:cNvPr id="13" name="Textplatzhalter 5"/>
          <p:cNvSpPr>
            <a:spLocks noGrp="1"/>
          </p:cNvSpPr>
          <p:nvPr>
            <p:ph type="body" sz="quarter" idx="16"/>
          </p:nvPr>
        </p:nvSpPr>
        <p:spPr>
          <a:xfrm>
            <a:off x="2324818" y="6247454"/>
            <a:ext cx="4975434" cy="584775"/>
          </a:xfrm>
        </p:spPr>
        <p:txBody>
          <a:bodyPr/>
          <a:lstStyle/>
          <a:p>
            <a:pPr>
              <a:buClr>
                <a:schemeClr val="accent1"/>
              </a:buClr>
            </a:pPr>
            <a:r>
              <a:rPr lang="en-GB" sz="1600" i="1" dirty="0" err="1"/>
              <a:t>ECOLogic</a:t>
            </a:r>
            <a:r>
              <a:rPr lang="en-GB" sz="1600" b="0" i="1" dirty="0"/>
              <a:t>-Energy data </a:t>
            </a:r>
            <a:r>
              <a:rPr lang="en-US" sz="1600" b="0" i="1" dirty="0"/>
              <a:t>center</a:t>
            </a:r>
            <a:r>
              <a:rPr lang="en-GB" sz="1600" b="0" i="1" dirty="0"/>
              <a:t> and  Fleet  monitoring</a:t>
            </a:r>
            <a:endParaRPr lang="en-GB" sz="1600" b="0" dirty="0"/>
          </a:p>
        </p:txBody>
      </p:sp>
      <p:sp>
        <p:nvSpPr>
          <p:cNvPr id="3" name="Callout 1 2"/>
          <p:cNvSpPr/>
          <p:nvPr/>
        </p:nvSpPr>
        <p:spPr>
          <a:xfrm>
            <a:off x="7410076" y="5630442"/>
            <a:ext cx="1655407" cy="750886"/>
          </a:xfrm>
          <a:prstGeom prst="borderCallout1">
            <a:avLst>
              <a:gd name="adj1" fmla="val 89550"/>
              <a:gd name="adj2" fmla="val 4905"/>
              <a:gd name="adj3" fmla="val 47364"/>
              <a:gd name="adj4" fmla="val -36498"/>
            </a:avLst>
          </a:prstGeom>
          <a:solidFill>
            <a:srgbClr val="66FFFF"/>
          </a:solidFill>
          <a:ln w="9525">
            <a:solidFill>
              <a:srgbClr val="66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US" sz="1400" dirty="0">
                <a:solidFill>
                  <a:schemeClr val="tx1"/>
                </a:solidFill>
              </a:rPr>
              <a:t>Base functionality according to EN50463</a:t>
            </a:r>
          </a:p>
        </p:txBody>
      </p:sp>
      <p:sp>
        <p:nvSpPr>
          <p:cNvPr id="85" name="Callout 1 84"/>
          <p:cNvSpPr/>
          <p:nvPr/>
        </p:nvSpPr>
        <p:spPr>
          <a:xfrm>
            <a:off x="7410076" y="4759076"/>
            <a:ext cx="1655407" cy="750886"/>
          </a:xfrm>
          <a:prstGeom prst="borderCallout1">
            <a:avLst>
              <a:gd name="adj1" fmla="val 28662"/>
              <a:gd name="adj2" fmla="val 755"/>
              <a:gd name="adj3" fmla="val 47364"/>
              <a:gd name="adj4" fmla="val -36498"/>
            </a:avLst>
          </a:prstGeom>
          <a:solidFill>
            <a:srgbClr val="6666FF"/>
          </a:solidFill>
          <a:ln w="9525">
            <a:solidFill>
              <a:srgbClr val="6666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US" sz="1400" dirty="0">
                <a:solidFill>
                  <a:schemeClr val="bg2"/>
                </a:solidFill>
              </a:rPr>
              <a:t>Billing system interface as per Customer request</a:t>
            </a:r>
          </a:p>
        </p:txBody>
      </p:sp>
      <p:sp>
        <p:nvSpPr>
          <p:cNvPr id="87" name="Callout 1 86"/>
          <p:cNvSpPr/>
          <p:nvPr/>
        </p:nvSpPr>
        <p:spPr>
          <a:xfrm>
            <a:off x="7410076" y="3711679"/>
            <a:ext cx="1655407" cy="926917"/>
          </a:xfrm>
          <a:prstGeom prst="borderCallout1">
            <a:avLst>
              <a:gd name="adj1" fmla="val 69726"/>
              <a:gd name="adj2" fmla="val 1348"/>
              <a:gd name="adj3" fmla="val 47364"/>
              <a:gd name="adj4" fmla="val -36498"/>
            </a:avLst>
          </a:prstGeom>
          <a:solidFill>
            <a:srgbClr val="00FF00"/>
          </a:solidFill>
          <a:ln w="952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US" sz="1400" dirty="0">
                <a:solidFill>
                  <a:schemeClr val="tx1"/>
                </a:solidFill>
              </a:rPr>
              <a:t>Remote EMS configuration, software update, vehicle testing </a:t>
            </a:r>
          </a:p>
        </p:txBody>
      </p:sp>
      <p:sp>
        <p:nvSpPr>
          <p:cNvPr id="88" name="Callout 1 87"/>
          <p:cNvSpPr/>
          <p:nvPr/>
        </p:nvSpPr>
        <p:spPr>
          <a:xfrm>
            <a:off x="7410076" y="1573498"/>
            <a:ext cx="1655407" cy="908063"/>
          </a:xfrm>
          <a:prstGeom prst="borderCallout1">
            <a:avLst>
              <a:gd name="adj1" fmla="val 69726"/>
              <a:gd name="adj2" fmla="val 3127"/>
              <a:gd name="adj3" fmla="val 113916"/>
              <a:gd name="adj4" fmla="val -37684"/>
            </a:avLst>
          </a:prstGeom>
          <a:solidFill>
            <a:srgbClr val="3333FF"/>
          </a:solidFill>
          <a:ln w="9525">
            <a:solidFill>
              <a:srgbClr val="6666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US" sz="1400" dirty="0">
                <a:solidFill>
                  <a:schemeClr val="bg2"/>
                </a:solidFill>
              </a:rPr>
              <a:t>Customer fleet set up, managing, performance control</a:t>
            </a:r>
          </a:p>
        </p:txBody>
      </p:sp>
      <p:sp>
        <p:nvSpPr>
          <p:cNvPr id="89" name="Callout 1 88"/>
          <p:cNvSpPr/>
          <p:nvPr/>
        </p:nvSpPr>
        <p:spPr>
          <a:xfrm>
            <a:off x="7410076" y="2602041"/>
            <a:ext cx="1655407" cy="989158"/>
          </a:xfrm>
          <a:prstGeom prst="borderCallout1">
            <a:avLst>
              <a:gd name="adj1" fmla="val 2575"/>
              <a:gd name="adj2" fmla="val 1941"/>
              <a:gd name="adj3" fmla="val 99836"/>
              <a:gd name="adj4" fmla="val -123711"/>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US" sz="1400" dirty="0">
                <a:solidFill>
                  <a:schemeClr val="bg2"/>
                </a:solidFill>
              </a:rPr>
              <a:t>Customer specific event settings and fully automated monitoring</a:t>
            </a:r>
          </a:p>
        </p:txBody>
      </p:sp>
      <p:sp>
        <p:nvSpPr>
          <p:cNvPr id="90" name="Callout 1 89"/>
          <p:cNvSpPr/>
          <p:nvPr/>
        </p:nvSpPr>
        <p:spPr>
          <a:xfrm>
            <a:off x="530523" y="2712006"/>
            <a:ext cx="1655407" cy="1197025"/>
          </a:xfrm>
          <a:prstGeom prst="borderCallout1">
            <a:avLst>
              <a:gd name="adj1" fmla="val 18941"/>
              <a:gd name="adj2" fmla="val 98581"/>
              <a:gd name="adj3" fmla="val -20982"/>
              <a:gd name="adj4" fmla="val 130695"/>
            </a:avLst>
          </a:prstGeom>
          <a:solidFill>
            <a:srgbClr val="CCFF99"/>
          </a:solidFill>
          <a:ln w="9525">
            <a:solidFill>
              <a:srgbClr val="CCFF9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US" sz="1400" dirty="0">
                <a:solidFill>
                  <a:schemeClr val="tx1"/>
                </a:solidFill>
              </a:rPr>
              <a:t>Real time data collection, pre-analysis and forwarding to “big data” systems  </a:t>
            </a:r>
          </a:p>
        </p:txBody>
      </p:sp>
      <p:sp>
        <p:nvSpPr>
          <p:cNvPr id="91" name="Callout 1 90"/>
          <p:cNvSpPr/>
          <p:nvPr/>
        </p:nvSpPr>
        <p:spPr>
          <a:xfrm>
            <a:off x="530523" y="4139475"/>
            <a:ext cx="1608545" cy="1103346"/>
          </a:xfrm>
          <a:prstGeom prst="borderCallout1">
            <a:avLst>
              <a:gd name="adj1" fmla="val 32930"/>
              <a:gd name="adj2" fmla="val 97361"/>
              <a:gd name="adj3" fmla="val 54896"/>
              <a:gd name="adj4" fmla="val 140182"/>
            </a:avLst>
          </a:prstGeom>
          <a:solidFill>
            <a:srgbClr val="FFC000"/>
          </a:solid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US" sz="1400" dirty="0">
                <a:solidFill>
                  <a:schemeClr val="tx1"/>
                </a:solidFill>
              </a:rPr>
              <a:t>Customer fleet performance analysis and automatic monitoring </a:t>
            </a:r>
          </a:p>
        </p:txBody>
      </p:sp>
      <p:sp>
        <p:nvSpPr>
          <p:cNvPr id="93" name="Callout 1 92"/>
          <p:cNvSpPr/>
          <p:nvPr/>
        </p:nvSpPr>
        <p:spPr>
          <a:xfrm>
            <a:off x="507092" y="5473265"/>
            <a:ext cx="1655407" cy="908063"/>
          </a:xfrm>
          <a:prstGeom prst="borderCallout1">
            <a:avLst>
              <a:gd name="adj1" fmla="val 73974"/>
              <a:gd name="adj2" fmla="val 97988"/>
              <a:gd name="adj3" fmla="val 72852"/>
              <a:gd name="adj4" fmla="val 155004"/>
            </a:avLst>
          </a:prstGeom>
          <a:solidFill>
            <a:srgbClr val="FFFF00"/>
          </a:solidFill>
          <a:ln w="95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US" sz="1400" dirty="0">
                <a:solidFill>
                  <a:schemeClr val="tx1"/>
                </a:solidFill>
              </a:rPr>
              <a:t>Energy data analysis based on time and position within all Europe</a:t>
            </a:r>
          </a:p>
        </p:txBody>
      </p:sp>
      <p:sp>
        <p:nvSpPr>
          <p:cNvPr id="94" name="Callout 1 93"/>
          <p:cNvSpPr/>
          <p:nvPr/>
        </p:nvSpPr>
        <p:spPr>
          <a:xfrm>
            <a:off x="530523" y="1573499"/>
            <a:ext cx="1655407" cy="908063"/>
          </a:xfrm>
          <a:prstGeom prst="borderCallout1">
            <a:avLst>
              <a:gd name="adj1" fmla="val 6062"/>
              <a:gd name="adj2" fmla="val 97395"/>
              <a:gd name="adj3" fmla="val 56854"/>
              <a:gd name="adj4" fmla="val 220472"/>
            </a:avLst>
          </a:prstGeom>
          <a:solidFill>
            <a:srgbClr val="6666FF"/>
          </a:solidFill>
          <a:ln w="9525">
            <a:solidFill>
              <a:srgbClr val="6666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US" sz="1400" dirty="0">
                <a:solidFill>
                  <a:schemeClr val="bg2"/>
                </a:solidFill>
              </a:rPr>
              <a:t>Interface to iCOM-Assist, the Knorr Bremse driver assistant package</a:t>
            </a:r>
          </a:p>
        </p:txBody>
      </p:sp>
      <p:sp>
        <p:nvSpPr>
          <p:cNvPr id="95" name="Rectangle 2"/>
          <p:cNvSpPr>
            <a:spLocks noChangeArrowheads="1"/>
          </p:cNvSpPr>
          <p:nvPr/>
        </p:nvSpPr>
        <p:spPr bwMode="auto">
          <a:xfrm>
            <a:off x="179512" y="980728"/>
            <a:ext cx="8342435" cy="600164"/>
          </a:xfrm>
          <a:prstGeom prst="rect">
            <a:avLst/>
          </a:prstGeom>
          <a:noFill/>
          <a:ln>
            <a:noFill/>
          </a:ln>
          <a:effectLst/>
          <a:extLst>
            <a:ext uri="{909E8E84-426E-40DD-AFC4-6F175D3DCCD1}">
              <a14:hiddenFill xmlns:a14="http://schemas.microsoft.com/office/drawing/2010/main">
                <a:solidFill>
                  <a:srgbClr val="A39065"/>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spAutoFit/>
          </a:bodyPr>
          <a:lstStyle/>
          <a:p>
            <a:pPr algn="l" defTabSz="762000"/>
            <a:r>
              <a:rPr lang="en-GB" b="1" dirty="0">
                <a:solidFill>
                  <a:srgbClr val="0070C0"/>
                </a:solidFill>
                <a:cs typeface="Times New Roman" pitchFamily="18" charset="0"/>
              </a:rPr>
              <a:t>&lt;</a:t>
            </a:r>
            <a:r>
              <a:rPr lang="en-GB" b="1" dirty="0" err="1">
                <a:solidFill>
                  <a:srgbClr val="FF0000"/>
                </a:solidFill>
                <a:cs typeface="Times New Roman" pitchFamily="18" charset="0"/>
              </a:rPr>
              <a:t>ECOLogic</a:t>
            </a:r>
            <a:r>
              <a:rPr lang="en-GB" b="1" dirty="0">
                <a:solidFill>
                  <a:srgbClr val="0070C0"/>
                </a:solidFill>
                <a:cs typeface="Times New Roman" pitchFamily="18" charset="0"/>
              </a:rPr>
              <a:t>&gt; a Fleet Monitoring and Managing System,  DCS-based, with modular functions</a:t>
            </a:r>
          </a:p>
        </p:txBody>
      </p:sp>
    </p:spTree>
    <p:extLst>
      <p:ext uri="{BB962C8B-B14F-4D97-AF65-F5344CB8AC3E}">
        <p14:creationId xmlns:p14="http://schemas.microsoft.com/office/powerpoint/2010/main" val="30881508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1000"/>
                                        <p:tgtEl>
                                          <p:spTgt spid="92"/>
                                        </p:tgtEl>
                                      </p:cBhvr>
                                    </p:animEffect>
                                    <p:anim calcmode="lin" valueType="num">
                                      <p:cBhvr>
                                        <p:cTn id="8" dur="1000" fill="hold"/>
                                        <p:tgtEl>
                                          <p:spTgt spid="92"/>
                                        </p:tgtEl>
                                        <p:attrNameLst>
                                          <p:attrName>ppt_x</p:attrName>
                                        </p:attrNameLst>
                                      </p:cBhvr>
                                      <p:tavLst>
                                        <p:tav tm="0">
                                          <p:val>
                                            <p:strVal val="#ppt_x"/>
                                          </p:val>
                                        </p:tav>
                                        <p:tav tm="100000">
                                          <p:val>
                                            <p:strVal val="#ppt_x"/>
                                          </p:val>
                                        </p:tav>
                                      </p:tavLst>
                                    </p:anim>
                                    <p:anim calcmode="lin" valueType="num">
                                      <p:cBhvr>
                                        <p:cTn id="9" dur="1000" fill="hold"/>
                                        <p:tgtEl>
                                          <p:spTgt spid="9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1000"/>
                                        <p:tgtEl>
                                          <p:spTgt spid="13">
                                            <p:txEl>
                                              <p:pRg st="0" end="0"/>
                                            </p:txEl>
                                          </p:spTgt>
                                        </p:tgtEl>
                                      </p:cBhvr>
                                    </p:animEffect>
                                    <p:anim calcmode="lin" valueType="num">
                                      <p:cBhvr>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nodeType="afterEffect">
                                  <p:stCondLst>
                                    <p:cond delay="0"/>
                                  </p:stCondLst>
                                  <p:childTnLst>
                                    <p:set>
                                      <p:cBhvr>
                                        <p:cTn id="17" dur="1" fill="hold">
                                          <p:stCondLst>
                                            <p:cond delay="0"/>
                                          </p:stCondLst>
                                        </p:cTn>
                                        <p:tgtEl>
                                          <p:spTgt spid="78"/>
                                        </p:tgtEl>
                                        <p:attrNameLst>
                                          <p:attrName>style.visibility</p:attrName>
                                        </p:attrNameLst>
                                      </p:cBhvr>
                                      <p:to>
                                        <p:strVal val="visible"/>
                                      </p:to>
                                    </p:set>
                                    <p:animEffect transition="in" filter="fade">
                                      <p:cBhvr>
                                        <p:cTn id="18" dur="1000"/>
                                        <p:tgtEl>
                                          <p:spTgt spid="78"/>
                                        </p:tgtEl>
                                      </p:cBhvr>
                                    </p:animEffect>
                                    <p:anim calcmode="lin" valueType="num">
                                      <p:cBhvr>
                                        <p:cTn id="19" dur="1000" fill="hold"/>
                                        <p:tgtEl>
                                          <p:spTgt spid="78"/>
                                        </p:tgtEl>
                                        <p:attrNameLst>
                                          <p:attrName>ppt_x</p:attrName>
                                        </p:attrNameLst>
                                      </p:cBhvr>
                                      <p:tavLst>
                                        <p:tav tm="0">
                                          <p:val>
                                            <p:strVal val="#ppt_x"/>
                                          </p:val>
                                        </p:tav>
                                        <p:tav tm="100000">
                                          <p:val>
                                            <p:strVal val="#ppt_x"/>
                                          </p:val>
                                        </p:tav>
                                      </p:tavLst>
                                    </p:anim>
                                    <p:anim calcmode="lin" valueType="num">
                                      <p:cBhvr>
                                        <p:cTn id="20" dur="1000" fill="hold"/>
                                        <p:tgtEl>
                                          <p:spTgt spid="78"/>
                                        </p:tgtEl>
                                        <p:attrNameLst>
                                          <p:attrName>ppt_y</p:attrName>
                                        </p:attrNameLst>
                                      </p:cBhvr>
                                      <p:tavLst>
                                        <p:tav tm="0">
                                          <p:val>
                                            <p:strVal val="#ppt_y-.1"/>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1+#ppt_w/2"/>
                                          </p:val>
                                        </p:tav>
                                        <p:tav tm="100000">
                                          <p:val>
                                            <p:strVal val="#ppt_x"/>
                                          </p:val>
                                        </p:tav>
                                      </p:tavLst>
                                    </p:anim>
                                    <p:anim calcmode="lin" valueType="num">
                                      <p:cBhvr additive="base">
                                        <p:cTn id="24" dur="500" fill="hold"/>
                                        <p:tgtEl>
                                          <p:spTgt spid="3"/>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47" presetClass="entr" presetSubtype="0" fill="hold" nodeType="afterEffect">
                                  <p:stCondLst>
                                    <p:cond delay="0"/>
                                  </p:stCondLst>
                                  <p:childTnLst>
                                    <p:set>
                                      <p:cBhvr>
                                        <p:cTn id="27" dur="1" fill="hold">
                                          <p:stCondLst>
                                            <p:cond delay="0"/>
                                          </p:stCondLst>
                                        </p:cTn>
                                        <p:tgtEl>
                                          <p:spTgt spid="77"/>
                                        </p:tgtEl>
                                        <p:attrNameLst>
                                          <p:attrName>style.visibility</p:attrName>
                                        </p:attrNameLst>
                                      </p:cBhvr>
                                      <p:to>
                                        <p:strVal val="visible"/>
                                      </p:to>
                                    </p:set>
                                    <p:animEffect transition="in" filter="fade">
                                      <p:cBhvr>
                                        <p:cTn id="28" dur="1000"/>
                                        <p:tgtEl>
                                          <p:spTgt spid="77"/>
                                        </p:tgtEl>
                                      </p:cBhvr>
                                    </p:animEffect>
                                    <p:anim calcmode="lin" valueType="num">
                                      <p:cBhvr>
                                        <p:cTn id="29" dur="1000" fill="hold"/>
                                        <p:tgtEl>
                                          <p:spTgt spid="77"/>
                                        </p:tgtEl>
                                        <p:attrNameLst>
                                          <p:attrName>ppt_x</p:attrName>
                                        </p:attrNameLst>
                                      </p:cBhvr>
                                      <p:tavLst>
                                        <p:tav tm="0">
                                          <p:val>
                                            <p:strVal val="#ppt_x"/>
                                          </p:val>
                                        </p:tav>
                                        <p:tav tm="100000">
                                          <p:val>
                                            <p:strVal val="#ppt_x"/>
                                          </p:val>
                                        </p:tav>
                                      </p:tavLst>
                                    </p:anim>
                                    <p:anim calcmode="lin" valueType="num">
                                      <p:cBhvr>
                                        <p:cTn id="30" dur="1000" fill="hold"/>
                                        <p:tgtEl>
                                          <p:spTgt spid="77"/>
                                        </p:tgtEl>
                                        <p:attrNameLst>
                                          <p:attrName>ppt_y</p:attrName>
                                        </p:attrNameLst>
                                      </p:cBhvr>
                                      <p:tavLst>
                                        <p:tav tm="0">
                                          <p:val>
                                            <p:strVal val="#ppt_y-.1"/>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93"/>
                                        </p:tgtEl>
                                        <p:attrNameLst>
                                          <p:attrName>style.visibility</p:attrName>
                                        </p:attrNameLst>
                                      </p:cBhvr>
                                      <p:to>
                                        <p:strVal val="visible"/>
                                      </p:to>
                                    </p:set>
                                    <p:anim calcmode="lin" valueType="num">
                                      <p:cBhvr additive="base">
                                        <p:cTn id="33" dur="500" fill="hold"/>
                                        <p:tgtEl>
                                          <p:spTgt spid="93"/>
                                        </p:tgtEl>
                                        <p:attrNameLst>
                                          <p:attrName>ppt_x</p:attrName>
                                        </p:attrNameLst>
                                      </p:cBhvr>
                                      <p:tavLst>
                                        <p:tav tm="0">
                                          <p:val>
                                            <p:strVal val="0-#ppt_w/2"/>
                                          </p:val>
                                        </p:tav>
                                        <p:tav tm="100000">
                                          <p:val>
                                            <p:strVal val="#ppt_x"/>
                                          </p:val>
                                        </p:tav>
                                      </p:tavLst>
                                    </p:anim>
                                    <p:anim calcmode="lin" valueType="num">
                                      <p:cBhvr additive="base">
                                        <p:cTn id="34" dur="500" fill="hold"/>
                                        <p:tgtEl>
                                          <p:spTgt spid="93"/>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47" presetClass="entr" presetSubtype="0" fill="hold" nodeType="afterEffect">
                                  <p:stCondLst>
                                    <p:cond delay="0"/>
                                  </p:stCondLst>
                                  <p:childTnLst>
                                    <p:set>
                                      <p:cBhvr>
                                        <p:cTn id="37" dur="1" fill="hold">
                                          <p:stCondLst>
                                            <p:cond delay="0"/>
                                          </p:stCondLst>
                                        </p:cTn>
                                        <p:tgtEl>
                                          <p:spTgt spid="81"/>
                                        </p:tgtEl>
                                        <p:attrNameLst>
                                          <p:attrName>style.visibility</p:attrName>
                                        </p:attrNameLst>
                                      </p:cBhvr>
                                      <p:to>
                                        <p:strVal val="visible"/>
                                      </p:to>
                                    </p:set>
                                    <p:animEffect transition="in" filter="fade">
                                      <p:cBhvr>
                                        <p:cTn id="38" dur="1000"/>
                                        <p:tgtEl>
                                          <p:spTgt spid="81"/>
                                        </p:tgtEl>
                                      </p:cBhvr>
                                    </p:animEffect>
                                    <p:anim calcmode="lin" valueType="num">
                                      <p:cBhvr>
                                        <p:cTn id="39" dur="1000" fill="hold"/>
                                        <p:tgtEl>
                                          <p:spTgt spid="81"/>
                                        </p:tgtEl>
                                        <p:attrNameLst>
                                          <p:attrName>ppt_x</p:attrName>
                                        </p:attrNameLst>
                                      </p:cBhvr>
                                      <p:tavLst>
                                        <p:tav tm="0">
                                          <p:val>
                                            <p:strVal val="#ppt_x"/>
                                          </p:val>
                                        </p:tav>
                                        <p:tav tm="100000">
                                          <p:val>
                                            <p:strVal val="#ppt_x"/>
                                          </p:val>
                                        </p:tav>
                                      </p:tavLst>
                                    </p:anim>
                                    <p:anim calcmode="lin" valueType="num">
                                      <p:cBhvr>
                                        <p:cTn id="40" dur="1000" fill="hold"/>
                                        <p:tgtEl>
                                          <p:spTgt spid="81"/>
                                        </p:tgtEl>
                                        <p:attrNameLst>
                                          <p:attrName>ppt_y</p:attrName>
                                        </p:attrNameLst>
                                      </p:cBhvr>
                                      <p:tavLst>
                                        <p:tav tm="0">
                                          <p:val>
                                            <p:strVal val="#ppt_y-.1"/>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85"/>
                                        </p:tgtEl>
                                        <p:attrNameLst>
                                          <p:attrName>style.visibility</p:attrName>
                                        </p:attrNameLst>
                                      </p:cBhvr>
                                      <p:to>
                                        <p:strVal val="visible"/>
                                      </p:to>
                                    </p:set>
                                    <p:anim calcmode="lin" valueType="num">
                                      <p:cBhvr additive="base">
                                        <p:cTn id="43" dur="500" fill="hold"/>
                                        <p:tgtEl>
                                          <p:spTgt spid="85"/>
                                        </p:tgtEl>
                                        <p:attrNameLst>
                                          <p:attrName>ppt_x</p:attrName>
                                        </p:attrNameLst>
                                      </p:cBhvr>
                                      <p:tavLst>
                                        <p:tav tm="0">
                                          <p:val>
                                            <p:strVal val="1+#ppt_w/2"/>
                                          </p:val>
                                        </p:tav>
                                        <p:tav tm="100000">
                                          <p:val>
                                            <p:strVal val="#ppt_x"/>
                                          </p:val>
                                        </p:tav>
                                      </p:tavLst>
                                    </p:anim>
                                    <p:anim calcmode="lin" valueType="num">
                                      <p:cBhvr additive="base">
                                        <p:cTn id="44" dur="500" fill="hold"/>
                                        <p:tgtEl>
                                          <p:spTgt spid="85"/>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fade">
                                      <p:cBhvr>
                                        <p:cTn id="48" dur="1000"/>
                                        <p:tgtEl>
                                          <p:spTgt spid="80"/>
                                        </p:tgtEl>
                                      </p:cBhvr>
                                    </p:animEffect>
                                    <p:anim calcmode="lin" valueType="num">
                                      <p:cBhvr>
                                        <p:cTn id="49" dur="1000" fill="hold"/>
                                        <p:tgtEl>
                                          <p:spTgt spid="80"/>
                                        </p:tgtEl>
                                        <p:attrNameLst>
                                          <p:attrName>ppt_x</p:attrName>
                                        </p:attrNameLst>
                                      </p:cBhvr>
                                      <p:tavLst>
                                        <p:tav tm="0">
                                          <p:val>
                                            <p:strVal val="#ppt_x"/>
                                          </p:val>
                                        </p:tav>
                                        <p:tav tm="100000">
                                          <p:val>
                                            <p:strVal val="#ppt_x"/>
                                          </p:val>
                                        </p:tav>
                                      </p:tavLst>
                                    </p:anim>
                                    <p:anim calcmode="lin" valueType="num">
                                      <p:cBhvr>
                                        <p:cTn id="50" dur="1000" fill="hold"/>
                                        <p:tgtEl>
                                          <p:spTgt spid="80"/>
                                        </p:tgtEl>
                                        <p:attrNameLst>
                                          <p:attrName>ppt_y</p:attrName>
                                        </p:attrNameLst>
                                      </p:cBhvr>
                                      <p:tavLst>
                                        <p:tav tm="0">
                                          <p:val>
                                            <p:strVal val="#ppt_y-.1"/>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additive="base">
                                        <p:cTn id="53" dur="500" fill="hold"/>
                                        <p:tgtEl>
                                          <p:spTgt spid="89"/>
                                        </p:tgtEl>
                                        <p:attrNameLst>
                                          <p:attrName>ppt_x</p:attrName>
                                        </p:attrNameLst>
                                      </p:cBhvr>
                                      <p:tavLst>
                                        <p:tav tm="0">
                                          <p:val>
                                            <p:strVal val="1+#ppt_w/2"/>
                                          </p:val>
                                        </p:tav>
                                        <p:tav tm="100000">
                                          <p:val>
                                            <p:strVal val="#ppt_x"/>
                                          </p:val>
                                        </p:tav>
                                      </p:tavLst>
                                    </p:anim>
                                    <p:anim calcmode="lin" valueType="num">
                                      <p:cBhvr additive="base">
                                        <p:cTn id="54" dur="500" fill="hold"/>
                                        <p:tgtEl>
                                          <p:spTgt spid="89"/>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47" presetClass="entr" presetSubtype="0"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Effect transition="in" filter="fade">
                                      <p:cBhvr>
                                        <p:cTn id="58" dur="1000"/>
                                        <p:tgtEl>
                                          <p:spTgt spid="79"/>
                                        </p:tgtEl>
                                      </p:cBhvr>
                                    </p:animEffect>
                                    <p:anim calcmode="lin" valueType="num">
                                      <p:cBhvr>
                                        <p:cTn id="59" dur="1000" fill="hold"/>
                                        <p:tgtEl>
                                          <p:spTgt spid="79"/>
                                        </p:tgtEl>
                                        <p:attrNameLst>
                                          <p:attrName>ppt_x</p:attrName>
                                        </p:attrNameLst>
                                      </p:cBhvr>
                                      <p:tavLst>
                                        <p:tav tm="0">
                                          <p:val>
                                            <p:strVal val="#ppt_x"/>
                                          </p:val>
                                        </p:tav>
                                        <p:tav tm="100000">
                                          <p:val>
                                            <p:strVal val="#ppt_x"/>
                                          </p:val>
                                        </p:tav>
                                      </p:tavLst>
                                    </p:anim>
                                    <p:anim calcmode="lin" valueType="num">
                                      <p:cBhvr>
                                        <p:cTn id="60" dur="1000" fill="hold"/>
                                        <p:tgtEl>
                                          <p:spTgt spid="79"/>
                                        </p:tgtEl>
                                        <p:attrNameLst>
                                          <p:attrName>ppt_y</p:attrName>
                                        </p:attrNameLst>
                                      </p:cBhvr>
                                      <p:tavLst>
                                        <p:tav tm="0">
                                          <p:val>
                                            <p:strVal val="#ppt_y-.1"/>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91"/>
                                        </p:tgtEl>
                                        <p:attrNameLst>
                                          <p:attrName>style.visibility</p:attrName>
                                        </p:attrNameLst>
                                      </p:cBhvr>
                                      <p:to>
                                        <p:strVal val="visible"/>
                                      </p:to>
                                    </p:set>
                                    <p:anim calcmode="lin" valueType="num">
                                      <p:cBhvr additive="base">
                                        <p:cTn id="63" dur="500" fill="hold"/>
                                        <p:tgtEl>
                                          <p:spTgt spid="91"/>
                                        </p:tgtEl>
                                        <p:attrNameLst>
                                          <p:attrName>ppt_x</p:attrName>
                                        </p:attrNameLst>
                                      </p:cBhvr>
                                      <p:tavLst>
                                        <p:tav tm="0">
                                          <p:val>
                                            <p:strVal val="0-#ppt_w/2"/>
                                          </p:val>
                                        </p:tav>
                                        <p:tav tm="100000">
                                          <p:val>
                                            <p:strVal val="#ppt_x"/>
                                          </p:val>
                                        </p:tav>
                                      </p:tavLst>
                                    </p:anim>
                                    <p:anim calcmode="lin" valueType="num">
                                      <p:cBhvr additive="base">
                                        <p:cTn id="64" dur="500" fill="hold"/>
                                        <p:tgtEl>
                                          <p:spTgt spid="91"/>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47" presetClass="entr" presetSubtype="0" fill="hold" nodeType="afterEffect">
                                  <p:stCondLst>
                                    <p:cond delay="0"/>
                                  </p:stCondLst>
                                  <p:childTnLst>
                                    <p:set>
                                      <p:cBhvr>
                                        <p:cTn id="67" dur="1" fill="hold">
                                          <p:stCondLst>
                                            <p:cond delay="0"/>
                                          </p:stCondLst>
                                        </p:cTn>
                                        <p:tgtEl>
                                          <p:spTgt spid="84"/>
                                        </p:tgtEl>
                                        <p:attrNameLst>
                                          <p:attrName>style.visibility</p:attrName>
                                        </p:attrNameLst>
                                      </p:cBhvr>
                                      <p:to>
                                        <p:strVal val="visible"/>
                                      </p:to>
                                    </p:set>
                                    <p:animEffect transition="in" filter="fade">
                                      <p:cBhvr>
                                        <p:cTn id="68" dur="1000"/>
                                        <p:tgtEl>
                                          <p:spTgt spid="84"/>
                                        </p:tgtEl>
                                      </p:cBhvr>
                                    </p:animEffect>
                                    <p:anim calcmode="lin" valueType="num">
                                      <p:cBhvr>
                                        <p:cTn id="69" dur="1000" fill="hold"/>
                                        <p:tgtEl>
                                          <p:spTgt spid="84"/>
                                        </p:tgtEl>
                                        <p:attrNameLst>
                                          <p:attrName>ppt_x</p:attrName>
                                        </p:attrNameLst>
                                      </p:cBhvr>
                                      <p:tavLst>
                                        <p:tav tm="0">
                                          <p:val>
                                            <p:strVal val="#ppt_x"/>
                                          </p:val>
                                        </p:tav>
                                        <p:tav tm="100000">
                                          <p:val>
                                            <p:strVal val="#ppt_x"/>
                                          </p:val>
                                        </p:tav>
                                      </p:tavLst>
                                    </p:anim>
                                    <p:anim calcmode="lin" valueType="num">
                                      <p:cBhvr>
                                        <p:cTn id="70" dur="1000" fill="hold"/>
                                        <p:tgtEl>
                                          <p:spTgt spid="84"/>
                                        </p:tgtEl>
                                        <p:attrNameLst>
                                          <p:attrName>ppt_y</p:attrName>
                                        </p:attrNameLst>
                                      </p:cBhvr>
                                      <p:tavLst>
                                        <p:tav tm="0">
                                          <p:val>
                                            <p:strVal val="#ppt_y-.1"/>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additive="base">
                                        <p:cTn id="73" dur="500" fill="hold"/>
                                        <p:tgtEl>
                                          <p:spTgt spid="87"/>
                                        </p:tgtEl>
                                        <p:attrNameLst>
                                          <p:attrName>ppt_x</p:attrName>
                                        </p:attrNameLst>
                                      </p:cBhvr>
                                      <p:tavLst>
                                        <p:tav tm="0">
                                          <p:val>
                                            <p:strVal val="1+#ppt_w/2"/>
                                          </p:val>
                                        </p:tav>
                                        <p:tav tm="100000">
                                          <p:val>
                                            <p:strVal val="#ppt_x"/>
                                          </p:val>
                                        </p:tav>
                                      </p:tavLst>
                                    </p:anim>
                                    <p:anim calcmode="lin" valueType="num">
                                      <p:cBhvr additive="base">
                                        <p:cTn id="74" dur="500" fill="hold"/>
                                        <p:tgtEl>
                                          <p:spTgt spid="87"/>
                                        </p:tgtEl>
                                        <p:attrNameLst>
                                          <p:attrName>ppt_y</p:attrName>
                                        </p:attrNameLst>
                                      </p:cBhvr>
                                      <p:tavLst>
                                        <p:tav tm="0">
                                          <p:val>
                                            <p:strVal val="#ppt_y"/>
                                          </p:val>
                                        </p:tav>
                                        <p:tav tm="100000">
                                          <p:val>
                                            <p:strVal val="#ppt_y"/>
                                          </p:val>
                                        </p:tav>
                                      </p:tavLst>
                                    </p:anim>
                                  </p:childTnLst>
                                </p:cTn>
                              </p:par>
                            </p:childTnLst>
                          </p:cTn>
                        </p:par>
                        <p:par>
                          <p:cTn id="75" fill="hold">
                            <p:stCondLst>
                              <p:cond delay="7000"/>
                            </p:stCondLst>
                            <p:childTnLst>
                              <p:par>
                                <p:cTn id="76" presetID="47" presetClass="entr" presetSubtype="0" fill="hold" nodeType="afterEffect">
                                  <p:stCondLst>
                                    <p:cond delay="0"/>
                                  </p:stCondLst>
                                  <p:childTnLst>
                                    <p:set>
                                      <p:cBhvr>
                                        <p:cTn id="77" dur="1" fill="hold">
                                          <p:stCondLst>
                                            <p:cond delay="0"/>
                                          </p:stCondLst>
                                        </p:cTn>
                                        <p:tgtEl>
                                          <p:spTgt spid="83"/>
                                        </p:tgtEl>
                                        <p:attrNameLst>
                                          <p:attrName>style.visibility</p:attrName>
                                        </p:attrNameLst>
                                      </p:cBhvr>
                                      <p:to>
                                        <p:strVal val="visible"/>
                                      </p:to>
                                    </p:set>
                                    <p:animEffect transition="in" filter="fade">
                                      <p:cBhvr>
                                        <p:cTn id="78" dur="1000"/>
                                        <p:tgtEl>
                                          <p:spTgt spid="83"/>
                                        </p:tgtEl>
                                      </p:cBhvr>
                                    </p:animEffect>
                                    <p:anim calcmode="lin" valueType="num">
                                      <p:cBhvr>
                                        <p:cTn id="79" dur="1000" fill="hold"/>
                                        <p:tgtEl>
                                          <p:spTgt spid="83"/>
                                        </p:tgtEl>
                                        <p:attrNameLst>
                                          <p:attrName>ppt_x</p:attrName>
                                        </p:attrNameLst>
                                      </p:cBhvr>
                                      <p:tavLst>
                                        <p:tav tm="0">
                                          <p:val>
                                            <p:strVal val="#ppt_x"/>
                                          </p:val>
                                        </p:tav>
                                        <p:tav tm="100000">
                                          <p:val>
                                            <p:strVal val="#ppt_x"/>
                                          </p:val>
                                        </p:tav>
                                      </p:tavLst>
                                    </p:anim>
                                    <p:anim calcmode="lin" valueType="num">
                                      <p:cBhvr>
                                        <p:cTn id="80" dur="1000" fill="hold"/>
                                        <p:tgtEl>
                                          <p:spTgt spid="83"/>
                                        </p:tgtEl>
                                        <p:attrNameLst>
                                          <p:attrName>ppt_y</p:attrName>
                                        </p:attrNameLst>
                                      </p:cBhvr>
                                      <p:tavLst>
                                        <p:tav tm="0">
                                          <p:val>
                                            <p:strVal val="#ppt_y-.1"/>
                                          </p:val>
                                        </p:tav>
                                        <p:tav tm="100000">
                                          <p:val>
                                            <p:strVal val="#ppt_y"/>
                                          </p:val>
                                        </p:tav>
                                      </p:tavLst>
                                    </p:anim>
                                  </p:childTnLst>
                                </p:cTn>
                              </p:par>
                              <p:par>
                                <p:cTn id="81" presetID="2" presetClass="entr" presetSubtype="1" fill="hold" grpId="0" nodeType="with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additive="base">
                                        <p:cTn id="83" dur="500" fill="hold"/>
                                        <p:tgtEl>
                                          <p:spTgt spid="94"/>
                                        </p:tgtEl>
                                        <p:attrNameLst>
                                          <p:attrName>ppt_x</p:attrName>
                                        </p:attrNameLst>
                                      </p:cBhvr>
                                      <p:tavLst>
                                        <p:tav tm="0">
                                          <p:val>
                                            <p:strVal val="#ppt_x"/>
                                          </p:val>
                                        </p:tav>
                                        <p:tav tm="100000">
                                          <p:val>
                                            <p:strVal val="#ppt_x"/>
                                          </p:val>
                                        </p:tav>
                                      </p:tavLst>
                                    </p:anim>
                                    <p:anim calcmode="lin" valueType="num">
                                      <p:cBhvr additive="base">
                                        <p:cTn id="84" dur="500" fill="hold"/>
                                        <p:tgtEl>
                                          <p:spTgt spid="94"/>
                                        </p:tgtEl>
                                        <p:attrNameLst>
                                          <p:attrName>ppt_y</p:attrName>
                                        </p:attrNameLst>
                                      </p:cBhvr>
                                      <p:tavLst>
                                        <p:tav tm="0">
                                          <p:val>
                                            <p:strVal val="0-#ppt_h/2"/>
                                          </p:val>
                                        </p:tav>
                                        <p:tav tm="100000">
                                          <p:val>
                                            <p:strVal val="#ppt_y"/>
                                          </p:val>
                                        </p:tav>
                                      </p:tavLst>
                                    </p:anim>
                                  </p:childTnLst>
                                </p:cTn>
                              </p:par>
                            </p:childTnLst>
                          </p:cTn>
                        </p:par>
                        <p:par>
                          <p:cTn id="85" fill="hold">
                            <p:stCondLst>
                              <p:cond delay="8000"/>
                            </p:stCondLst>
                            <p:childTnLst>
                              <p:par>
                                <p:cTn id="86" presetID="47" presetClass="entr" presetSubtype="0" fill="hold" nodeType="afterEffect">
                                  <p:stCondLst>
                                    <p:cond delay="0"/>
                                  </p:stCondLst>
                                  <p:childTnLst>
                                    <p:set>
                                      <p:cBhvr>
                                        <p:cTn id="87" dur="1" fill="hold">
                                          <p:stCondLst>
                                            <p:cond delay="0"/>
                                          </p:stCondLst>
                                        </p:cTn>
                                        <p:tgtEl>
                                          <p:spTgt spid="82"/>
                                        </p:tgtEl>
                                        <p:attrNameLst>
                                          <p:attrName>style.visibility</p:attrName>
                                        </p:attrNameLst>
                                      </p:cBhvr>
                                      <p:to>
                                        <p:strVal val="visible"/>
                                      </p:to>
                                    </p:set>
                                    <p:animEffect transition="in" filter="fade">
                                      <p:cBhvr>
                                        <p:cTn id="88" dur="1000"/>
                                        <p:tgtEl>
                                          <p:spTgt spid="82"/>
                                        </p:tgtEl>
                                      </p:cBhvr>
                                    </p:animEffect>
                                    <p:anim calcmode="lin" valueType="num">
                                      <p:cBhvr>
                                        <p:cTn id="89" dur="1000" fill="hold"/>
                                        <p:tgtEl>
                                          <p:spTgt spid="82"/>
                                        </p:tgtEl>
                                        <p:attrNameLst>
                                          <p:attrName>ppt_x</p:attrName>
                                        </p:attrNameLst>
                                      </p:cBhvr>
                                      <p:tavLst>
                                        <p:tav tm="0">
                                          <p:val>
                                            <p:strVal val="#ppt_x"/>
                                          </p:val>
                                        </p:tav>
                                        <p:tav tm="100000">
                                          <p:val>
                                            <p:strVal val="#ppt_x"/>
                                          </p:val>
                                        </p:tav>
                                      </p:tavLst>
                                    </p:anim>
                                    <p:anim calcmode="lin" valueType="num">
                                      <p:cBhvr>
                                        <p:cTn id="90" dur="1000" fill="hold"/>
                                        <p:tgtEl>
                                          <p:spTgt spid="82"/>
                                        </p:tgtEl>
                                        <p:attrNameLst>
                                          <p:attrName>ppt_y</p:attrName>
                                        </p:attrNameLst>
                                      </p:cBhvr>
                                      <p:tavLst>
                                        <p:tav tm="0">
                                          <p:val>
                                            <p:strVal val="#ppt_y-.1"/>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 calcmode="lin" valueType="num">
                                      <p:cBhvr additive="base">
                                        <p:cTn id="93" dur="500" fill="hold"/>
                                        <p:tgtEl>
                                          <p:spTgt spid="90"/>
                                        </p:tgtEl>
                                        <p:attrNameLst>
                                          <p:attrName>ppt_x</p:attrName>
                                        </p:attrNameLst>
                                      </p:cBhvr>
                                      <p:tavLst>
                                        <p:tav tm="0">
                                          <p:val>
                                            <p:strVal val="0-#ppt_w/2"/>
                                          </p:val>
                                        </p:tav>
                                        <p:tav tm="100000">
                                          <p:val>
                                            <p:strVal val="#ppt_x"/>
                                          </p:val>
                                        </p:tav>
                                      </p:tavLst>
                                    </p:anim>
                                    <p:anim calcmode="lin" valueType="num">
                                      <p:cBhvr additive="base">
                                        <p:cTn id="94" dur="500" fill="hold"/>
                                        <p:tgtEl>
                                          <p:spTgt spid="90"/>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47" presetClass="entr" presetSubtype="0" fill="hold"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fade">
                                      <p:cBhvr>
                                        <p:cTn id="98" dur="1000"/>
                                        <p:tgtEl>
                                          <p:spTgt spid="59"/>
                                        </p:tgtEl>
                                      </p:cBhvr>
                                    </p:animEffect>
                                    <p:anim calcmode="lin" valueType="num">
                                      <p:cBhvr>
                                        <p:cTn id="99" dur="1000" fill="hold"/>
                                        <p:tgtEl>
                                          <p:spTgt spid="59"/>
                                        </p:tgtEl>
                                        <p:attrNameLst>
                                          <p:attrName>ppt_x</p:attrName>
                                        </p:attrNameLst>
                                      </p:cBhvr>
                                      <p:tavLst>
                                        <p:tav tm="0">
                                          <p:val>
                                            <p:strVal val="#ppt_x"/>
                                          </p:val>
                                        </p:tav>
                                        <p:tav tm="100000">
                                          <p:val>
                                            <p:strVal val="#ppt_x"/>
                                          </p:val>
                                        </p:tav>
                                      </p:tavLst>
                                    </p:anim>
                                    <p:anim calcmode="lin" valueType="num">
                                      <p:cBhvr>
                                        <p:cTn id="100" dur="1000" fill="hold"/>
                                        <p:tgtEl>
                                          <p:spTgt spid="59"/>
                                        </p:tgtEl>
                                        <p:attrNameLst>
                                          <p:attrName>ppt_y</p:attrName>
                                        </p:attrNameLst>
                                      </p:cBhvr>
                                      <p:tavLst>
                                        <p:tav tm="0">
                                          <p:val>
                                            <p:strVal val="#ppt_y-.1"/>
                                          </p:val>
                                        </p:tav>
                                        <p:tav tm="100000">
                                          <p:val>
                                            <p:strVal val="#ppt_y"/>
                                          </p:val>
                                        </p:tav>
                                      </p:tavLst>
                                    </p:anim>
                                  </p:childTnLst>
                                </p:cTn>
                              </p:par>
                              <p:par>
                                <p:cTn id="101" presetID="2" presetClass="entr" presetSubtype="1" fill="hold" grpId="0" nodeType="withEffect">
                                  <p:stCondLst>
                                    <p:cond delay="0"/>
                                  </p:stCondLst>
                                  <p:childTnLst>
                                    <p:set>
                                      <p:cBhvr>
                                        <p:cTn id="102" dur="1" fill="hold">
                                          <p:stCondLst>
                                            <p:cond delay="0"/>
                                          </p:stCondLst>
                                        </p:cTn>
                                        <p:tgtEl>
                                          <p:spTgt spid="88"/>
                                        </p:tgtEl>
                                        <p:attrNameLst>
                                          <p:attrName>style.visibility</p:attrName>
                                        </p:attrNameLst>
                                      </p:cBhvr>
                                      <p:to>
                                        <p:strVal val="visible"/>
                                      </p:to>
                                    </p:set>
                                    <p:anim calcmode="lin" valueType="num">
                                      <p:cBhvr additive="base">
                                        <p:cTn id="103" dur="500" fill="hold"/>
                                        <p:tgtEl>
                                          <p:spTgt spid="88"/>
                                        </p:tgtEl>
                                        <p:attrNameLst>
                                          <p:attrName>ppt_x</p:attrName>
                                        </p:attrNameLst>
                                      </p:cBhvr>
                                      <p:tavLst>
                                        <p:tav tm="0">
                                          <p:val>
                                            <p:strVal val="#ppt_x"/>
                                          </p:val>
                                        </p:tav>
                                        <p:tav tm="100000">
                                          <p:val>
                                            <p:strVal val="#ppt_x"/>
                                          </p:val>
                                        </p:tav>
                                      </p:tavLst>
                                    </p:anim>
                                    <p:anim calcmode="lin" valueType="num">
                                      <p:cBhvr additive="base">
                                        <p:cTn id="104" dur="500" fill="hold"/>
                                        <p:tgtEl>
                                          <p:spTgt spid="8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3" grpId="0" animBg="1"/>
      <p:bldP spid="85" grpId="0" animBg="1"/>
      <p:bldP spid="87" grpId="0" animBg="1"/>
      <p:bldP spid="88" grpId="0" animBg="1"/>
      <p:bldP spid="89" grpId="0" animBg="1"/>
      <p:bldP spid="90" grpId="0" animBg="1"/>
      <p:bldP spid="91" grpId="0" animBg="1"/>
      <p:bldP spid="93" grpId="0" animBg="1"/>
      <p:bldP spid="9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jdelijke aanduiding voor inhoud 3"/>
          <p:cNvSpPr>
            <a:spLocks noGrp="1"/>
          </p:cNvSpPr>
          <p:nvPr>
            <p:ph idx="1"/>
          </p:nvPr>
        </p:nvSpPr>
        <p:spPr>
          <a:xfrm>
            <a:off x="568958" y="476673"/>
            <a:ext cx="7999468" cy="6048672"/>
          </a:xfrm>
        </p:spPr>
        <p:txBody>
          <a:bodyPr/>
          <a:lstStyle/>
          <a:p>
            <a:pPr marL="0" indent="0">
              <a:buNone/>
            </a:pPr>
            <a:r>
              <a:rPr lang="en-US" sz="2400" dirty="0"/>
              <a:t>According to the 2019 EMS survey, about 58% of participants responded to have energy meters installed on all trains by 2020.  Which means there’s still something to gain in this market. But due to take-overs and other reasons, the number of EMS suppliers is decreasing</a:t>
            </a:r>
            <a:endParaRPr lang="en-US" dirty="0"/>
          </a:p>
          <a:p>
            <a:pPr>
              <a:buFont typeface="Wingdings" panose="05000000000000000000" pitchFamily="2" charset="2"/>
              <a:buChar char="Ø"/>
            </a:pPr>
            <a:r>
              <a:rPr lang="en-US" sz="1400" dirty="0"/>
              <a:t>How will you distinguish your product and attract future customers to choose your product?</a:t>
            </a:r>
          </a:p>
          <a:p>
            <a:pPr marL="0" indent="0">
              <a:buNone/>
            </a:pPr>
            <a:r>
              <a:rPr lang="en-US" sz="1400" dirty="0" err="1">
                <a:solidFill>
                  <a:schemeClr val="tx1"/>
                </a:solidFill>
              </a:rPr>
              <a:t>ECOSystem</a:t>
            </a:r>
            <a:r>
              <a:rPr lang="en-US" sz="1400" dirty="0">
                <a:solidFill>
                  <a:schemeClr val="tx1"/>
                </a:solidFill>
              </a:rPr>
              <a:t> has several advantages. First of all it is modular and fully customizable, allowing the final customer the flexibility degree needed for the specific application. Moreover Microelettrica devices shew astounding reliability performances </a:t>
            </a:r>
            <a:r>
              <a:rPr lang="en-US" sz="1400" i="1" dirty="0">
                <a:solidFill>
                  <a:schemeClr val="tx1"/>
                </a:solidFill>
              </a:rPr>
              <a:t>on field</a:t>
            </a:r>
            <a:r>
              <a:rPr lang="en-US" sz="1400" dirty="0">
                <a:solidFill>
                  <a:schemeClr val="tx1"/>
                </a:solidFill>
              </a:rPr>
              <a:t>, being installed on </a:t>
            </a:r>
            <a:r>
              <a:rPr lang="en-US" sz="1400" i="1" dirty="0">
                <a:solidFill>
                  <a:schemeClr val="tx1"/>
                </a:solidFill>
              </a:rPr>
              <a:t>thousands</a:t>
            </a:r>
            <a:r>
              <a:rPr lang="en-US" sz="1400" dirty="0">
                <a:solidFill>
                  <a:schemeClr val="tx1"/>
                </a:solidFill>
              </a:rPr>
              <a:t> of vehicles. Finally, the products releases foreseen for Fall 2019 will be fully integrated into Knorr-Bremse iCOM platform, further evolving their integration with services considered nowadays essential by Customers, like CBM for example.</a:t>
            </a:r>
          </a:p>
          <a:p>
            <a:pPr marL="0" indent="0">
              <a:buNone/>
            </a:pPr>
            <a:r>
              <a:rPr lang="en-GB" sz="1400" dirty="0">
                <a:solidFill>
                  <a:schemeClr val="tx1"/>
                </a:solidFill>
              </a:rPr>
              <a:t>As for the DCS, iCOM will allow data sources from the second to the 5 minutes required by the standard.</a:t>
            </a:r>
          </a:p>
          <a:p>
            <a:pPr marL="0" indent="0">
              <a:buNone/>
            </a:pPr>
            <a:r>
              <a:rPr lang="en-GB" sz="1400" dirty="0">
                <a:solidFill>
                  <a:schemeClr val="tx1"/>
                </a:solidFill>
              </a:rPr>
              <a:t>The DHS will also be a platform that can be integrated on vehicles to allow metering but also different interfaces and services.</a:t>
            </a:r>
          </a:p>
          <a:p>
            <a:pPr marL="0" indent="0">
              <a:buNone/>
            </a:pPr>
            <a:r>
              <a:rPr lang="en-GB" sz="1400" dirty="0">
                <a:solidFill>
                  <a:schemeClr val="tx1"/>
                </a:solidFill>
              </a:rPr>
              <a:t>The integration between the DCS and the DHS Microelettrica will maximize the result between possible functionalities and services. For our platforms, we provide </a:t>
            </a:r>
            <a:r>
              <a:rPr lang="en-GB" sz="1400" dirty="0" err="1">
                <a:solidFill>
                  <a:schemeClr val="tx1"/>
                </a:solidFill>
              </a:rPr>
              <a:t>Saas</a:t>
            </a:r>
            <a:r>
              <a:rPr lang="en-GB" sz="1400" dirty="0">
                <a:solidFill>
                  <a:schemeClr val="tx1"/>
                </a:solidFill>
              </a:rPr>
              <a:t> services and </a:t>
            </a:r>
            <a:r>
              <a:rPr lang="en-GB" sz="1400" dirty="0" err="1">
                <a:solidFill>
                  <a:schemeClr val="tx1"/>
                </a:solidFill>
              </a:rPr>
              <a:t>ServiceDesk</a:t>
            </a:r>
            <a:r>
              <a:rPr lang="en-GB" sz="1400" dirty="0">
                <a:solidFill>
                  <a:schemeClr val="tx1"/>
                </a:solidFill>
              </a:rPr>
              <a:t>.</a:t>
            </a:r>
            <a:endParaRPr lang="en-US" sz="1400" dirty="0">
              <a:solidFill>
                <a:schemeClr val="tx1"/>
              </a:solidFill>
            </a:endParaRPr>
          </a:p>
        </p:txBody>
      </p:sp>
      <p:sp>
        <p:nvSpPr>
          <p:cNvPr id="2" name="Tijdelijke aanduiding voor voettekst 1"/>
          <p:cNvSpPr>
            <a:spLocks noGrp="1"/>
          </p:cNvSpPr>
          <p:nvPr>
            <p:ph type="ftr" sz="quarter" idx="11"/>
          </p:nvPr>
        </p:nvSpPr>
        <p:spPr/>
        <p:txBody>
          <a:bodyPr/>
          <a:lstStyle/>
          <a:p>
            <a:r>
              <a:rPr lang="nl-NL" dirty="0">
                <a:solidFill>
                  <a:srgbClr val="003082"/>
                </a:solidFill>
              </a:rPr>
              <a:t>Speed dating EMS suppliers</a:t>
            </a:r>
          </a:p>
        </p:txBody>
      </p:sp>
      <p:sp>
        <p:nvSpPr>
          <p:cNvPr id="5" name="Tijdelijke aanduiding voor dianummer 4"/>
          <p:cNvSpPr>
            <a:spLocks noGrp="1"/>
          </p:cNvSpPr>
          <p:nvPr>
            <p:ph type="sldNum" sz="quarter" idx="12"/>
          </p:nvPr>
        </p:nvSpPr>
        <p:spPr/>
        <p:txBody>
          <a:bodyPr/>
          <a:lstStyle/>
          <a:p>
            <a:fld id="{8FC039F0-3688-4D6E-8627-099442050809}" type="slidenum">
              <a:rPr lang="nl-NL" smtClean="0">
                <a:solidFill>
                  <a:srgbClr val="003082"/>
                </a:solidFill>
              </a:rPr>
              <a:pPr/>
              <a:t>6</a:t>
            </a:fld>
            <a:endParaRPr lang="nl-NL" dirty="0">
              <a:solidFill>
                <a:srgbClr val="003082"/>
              </a:solidFill>
            </a:endParaRPr>
          </a:p>
        </p:txBody>
      </p:sp>
    </p:spTree>
    <p:extLst>
      <p:ext uri="{BB962C8B-B14F-4D97-AF65-F5344CB8AC3E}">
        <p14:creationId xmlns:p14="http://schemas.microsoft.com/office/powerpoint/2010/main" val="1548071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92" name="Segnaposto numero diapositiva 3"/>
          <p:cNvSpPr>
            <a:spLocks noGrp="1"/>
          </p:cNvSpPr>
          <p:nvPr>
            <p:ph type="sldNum" sz="quarter" idx="10"/>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e-DE">
                <a:solidFill>
                  <a:srgbClr val="000000"/>
                </a:solidFill>
              </a:rPr>
              <a:t>│</a:t>
            </a:r>
            <a:fld id="{67E299E2-79EC-4616-9E68-DE5ED0D6734F}" type="slidenum">
              <a:rPr lang="de-DE">
                <a:solidFill>
                  <a:srgbClr val="000000"/>
                </a:solidFill>
              </a:rPr>
              <a:pPr eaLnBrk="1" hangingPunct="1"/>
              <a:t>7</a:t>
            </a:fld>
            <a:endParaRPr lang="de-DE">
              <a:solidFill>
                <a:srgbClr val="000000"/>
              </a:solidFill>
            </a:endParaRPr>
          </a:p>
        </p:txBody>
      </p:sp>
      <p:sp>
        <p:nvSpPr>
          <p:cNvPr id="2" name="Rettangolo 1"/>
          <p:cNvSpPr/>
          <p:nvPr/>
        </p:nvSpPr>
        <p:spPr bwMode="auto">
          <a:xfrm>
            <a:off x="6893169" y="2296160"/>
            <a:ext cx="965982" cy="142240"/>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it-IT">
              <a:solidFill>
                <a:srgbClr val="000000"/>
              </a:solidFill>
            </a:endParaRPr>
          </a:p>
        </p:txBody>
      </p:sp>
      <p:sp>
        <p:nvSpPr>
          <p:cNvPr id="3" name="Rettangolo 2"/>
          <p:cNvSpPr/>
          <p:nvPr/>
        </p:nvSpPr>
        <p:spPr bwMode="auto">
          <a:xfrm>
            <a:off x="2136531" y="1154341"/>
            <a:ext cx="1723292" cy="209549"/>
          </a:xfrm>
          <a:prstGeom prst="rect">
            <a:avLst/>
          </a:prstGeom>
          <a:solidFill>
            <a:srgbClr val="FFFFFF"/>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endParaRPr lang="it-IT">
              <a:solidFill>
                <a:srgbClr val="000000"/>
              </a:solidFill>
            </a:endParaRPr>
          </a:p>
        </p:txBody>
      </p:sp>
      <p:pic>
        <p:nvPicPr>
          <p:cNvPr id="6144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708920"/>
            <a:ext cx="2153887" cy="3270960"/>
          </a:xfrm>
          <a:prstGeom prst="rect">
            <a:avLst/>
          </a:prstGeom>
          <a:noFill/>
          <a:ln w="63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446"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5705" y="2733346"/>
            <a:ext cx="2113872" cy="324653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44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978" y="2438400"/>
            <a:ext cx="3023936" cy="204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50"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7609" y="4479600"/>
            <a:ext cx="3044969" cy="2040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2"/>
          <p:cNvSpPr>
            <a:spLocks noChangeArrowheads="1"/>
          </p:cNvSpPr>
          <p:nvPr/>
        </p:nvSpPr>
        <p:spPr bwMode="auto">
          <a:xfrm>
            <a:off x="179512" y="980728"/>
            <a:ext cx="8342435" cy="323165"/>
          </a:xfrm>
          <a:prstGeom prst="rect">
            <a:avLst/>
          </a:prstGeom>
          <a:noFill/>
          <a:ln>
            <a:noFill/>
          </a:ln>
          <a:effectLst/>
          <a:extLst>
            <a:ext uri="{909E8E84-426E-40DD-AFC4-6F175D3DCCD1}">
              <a14:hiddenFill xmlns:a14="http://schemas.microsoft.com/office/drawing/2010/main">
                <a:solidFill>
                  <a:srgbClr val="A39065"/>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a:spAutoFit/>
          </a:bodyPr>
          <a:lstStyle/>
          <a:p>
            <a:pPr algn="l" defTabSz="762000"/>
            <a:r>
              <a:rPr lang="en-GB" b="1" dirty="0">
                <a:solidFill>
                  <a:srgbClr val="0070C0"/>
                </a:solidFill>
                <a:cs typeface="Times New Roman" pitchFamily="18" charset="0"/>
              </a:rPr>
              <a:t>&lt;</a:t>
            </a:r>
            <a:r>
              <a:rPr lang="en-GB" b="1" dirty="0" err="1">
                <a:solidFill>
                  <a:srgbClr val="FF0000"/>
                </a:solidFill>
                <a:cs typeface="Times New Roman" pitchFamily="18" charset="0"/>
              </a:rPr>
              <a:t>ECOSystem</a:t>
            </a:r>
            <a:r>
              <a:rPr lang="en-GB" b="1" dirty="0">
                <a:solidFill>
                  <a:srgbClr val="FF0000"/>
                </a:solidFill>
                <a:cs typeface="Times New Roman" pitchFamily="18" charset="0"/>
              </a:rPr>
              <a:t> strengths</a:t>
            </a:r>
            <a:r>
              <a:rPr lang="en-GB" b="1" dirty="0">
                <a:solidFill>
                  <a:srgbClr val="0070C0"/>
                </a:solidFill>
                <a:cs typeface="Times New Roman" pitchFamily="18" charset="0"/>
              </a:rPr>
              <a:t>&gt; references and certifications</a:t>
            </a:r>
          </a:p>
        </p:txBody>
      </p:sp>
      <p:cxnSp>
        <p:nvCxnSpPr>
          <p:cNvPr id="5" name="Connettore 1 4"/>
          <p:cNvCxnSpPr/>
          <p:nvPr/>
        </p:nvCxnSpPr>
        <p:spPr>
          <a:xfrm>
            <a:off x="4499992" y="1628800"/>
            <a:ext cx="0" cy="478450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4"/>
          <p:cNvSpPr txBox="1">
            <a:spLocks noChangeArrowheads="1"/>
          </p:cNvSpPr>
          <p:nvPr/>
        </p:nvSpPr>
        <p:spPr bwMode="auto">
          <a:xfrm>
            <a:off x="94931" y="1308199"/>
            <a:ext cx="4281678" cy="1130201"/>
          </a:xfrm>
          <a:prstGeom prst="rect">
            <a:avLst/>
          </a:prstGeom>
          <a:noFill/>
          <a:ln w="9525">
            <a:noFill/>
            <a:miter lim="800000"/>
            <a:headEnd/>
            <a:tailEnd/>
          </a:ln>
        </p:spPr>
        <p:txBody>
          <a:bodyPr/>
          <a:lstStyle/>
          <a:p>
            <a:pPr marL="177800" lvl="1" indent="-177800" algn="l">
              <a:spcBef>
                <a:spcPts val="0"/>
              </a:spcBef>
              <a:buClr>
                <a:schemeClr val="bg2"/>
              </a:buClr>
              <a:buSzPct val="100000"/>
              <a:defRPr/>
            </a:pPr>
            <a:r>
              <a:rPr lang="en-GB" b="1" dirty="0">
                <a:solidFill>
                  <a:srgbClr val="666666"/>
                </a:solidFill>
                <a:latin typeface="Calibri" pitchFamily="34" charset="0"/>
                <a:cs typeface="Calibri" pitchFamily="34" charset="0"/>
              </a:rPr>
              <a:t>References</a:t>
            </a:r>
          </a:p>
          <a:p>
            <a:pPr marL="285750" lvl="1" indent="-285750" algn="l">
              <a:spcBef>
                <a:spcPts val="0"/>
              </a:spcBef>
              <a:buClr>
                <a:schemeClr val="tx1"/>
              </a:buClr>
              <a:buSzPct val="100000"/>
              <a:buFont typeface="Arial" panose="020B0604020202020204" pitchFamily="34" charset="0"/>
              <a:buChar char="•"/>
              <a:defRPr/>
            </a:pPr>
            <a:r>
              <a:rPr lang="en-GB" sz="1600" dirty="0">
                <a:solidFill>
                  <a:srgbClr val="666666"/>
                </a:solidFill>
                <a:latin typeface="Calibri" pitchFamily="34" charset="0"/>
                <a:cs typeface="Calibri" pitchFamily="34" charset="0"/>
              </a:rPr>
              <a:t>Over 4000 systems installed</a:t>
            </a:r>
          </a:p>
          <a:p>
            <a:pPr marL="285750" lvl="1" indent="-285750" algn="l">
              <a:spcBef>
                <a:spcPts val="0"/>
              </a:spcBef>
              <a:buClr>
                <a:schemeClr val="tx1"/>
              </a:buClr>
              <a:buSzPct val="100000"/>
              <a:buFont typeface="Arial" panose="020B0604020202020204" pitchFamily="34" charset="0"/>
              <a:buChar char="•"/>
              <a:defRPr/>
            </a:pPr>
            <a:r>
              <a:rPr lang="en-GB" sz="1600" dirty="0">
                <a:solidFill>
                  <a:srgbClr val="666666"/>
                </a:solidFill>
                <a:latin typeface="Calibri" pitchFamily="34" charset="0"/>
                <a:cs typeface="Calibri" pitchFamily="34" charset="0"/>
              </a:rPr>
              <a:t>Single largest fleet with SBB/CFF/FFS (1300 pcs in service, 2000 pcs within end of 2019)</a:t>
            </a:r>
          </a:p>
        </p:txBody>
      </p:sp>
      <p:sp>
        <p:nvSpPr>
          <p:cNvPr id="13" name="Rectangle 4"/>
          <p:cNvSpPr txBox="1">
            <a:spLocks noChangeArrowheads="1"/>
          </p:cNvSpPr>
          <p:nvPr/>
        </p:nvSpPr>
        <p:spPr bwMode="auto">
          <a:xfrm>
            <a:off x="4644008" y="1290687"/>
            <a:ext cx="4281678" cy="1130201"/>
          </a:xfrm>
          <a:prstGeom prst="rect">
            <a:avLst/>
          </a:prstGeom>
          <a:noFill/>
          <a:ln w="9525">
            <a:noFill/>
            <a:miter lim="800000"/>
            <a:headEnd/>
            <a:tailEnd/>
          </a:ln>
        </p:spPr>
        <p:txBody>
          <a:bodyPr/>
          <a:lstStyle/>
          <a:p>
            <a:pPr marL="177800" lvl="1" indent="-177800" algn="l">
              <a:spcBef>
                <a:spcPts val="0"/>
              </a:spcBef>
              <a:buClr>
                <a:schemeClr val="bg2"/>
              </a:buClr>
              <a:buSzPct val="100000"/>
              <a:defRPr/>
            </a:pPr>
            <a:r>
              <a:rPr lang="en-GB" b="1" dirty="0">
                <a:solidFill>
                  <a:srgbClr val="666666"/>
                </a:solidFill>
                <a:latin typeface="Calibri" pitchFamily="34" charset="0"/>
                <a:cs typeface="Calibri" pitchFamily="34" charset="0"/>
              </a:rPr>
              <a:t>Certifications</a:t>
            </a:r>
          </a:p>
          <a:p>
            <a:pPr marL="285750" lvl="1" indent="-285750" algn="l">
              <a:spcBef>
                <a:spcPts val="0"/>
              </a:spcBef>
              <a:buClr>
                <a:schemeClr val="tx1"/>
              </a:buClr>
              <a:buSzPct val="100000"/>
              <a:buFont typeface="Arial" panose="020B0604020202020204" pitchFamily="34" charset="0"/>
              <a:buChar char="•"/>
              <a:defRPr/>
            </a:pPr>
            <a:r>
              <a:rPr lang="en-GB" sz="1600" dirty="0">
                <a:solidFill>
                  <a:srgbClr val="666666"/>
                </a:solidFill>
                <a:latin typeface="Calibri" pitchFamily="34" charset="0"/>
                <a:cs typeface="Calibri" pitchFamily="34" charset="0"/>
              </a:rPr>
              <a:t>TSI LOC &amp; PAS</a:t>
            </a:r>
          </a:p>
          <a:p>
            <a:pPr marL="285750" lvl="1" indent="-285750" algn="l">
              <a:spcBef>
                <a:spcPts val="0"/>
              </a:spcBef>
              <a:buClr>
                <a:schemeClr val="tx1"/>
              </a:buClr>
              <a:buSzPct val="100000"/>
              <a:buFont typeface="Arial" panose="020B0604020202020204" pitchFamily="34" charset="0"/>
              <a:buChar char="•"/>
              <a:defRPr/>
            </a:pPr>
            <a:r>
              <a:rPr lang="en-GB" sz="1600" dirty="0">
                <a:solidFill>
                  <a:srgbClr val="666666"/>
                </a:solidFill>
                <a:latin typeface="Calibri" pitchFamily="34" charset="0"/>
                <a:cs typeface="Calibri" pitchFamily="34" charset="0"/>
              </a:rPr>
              <a:t>EN50463 (:2017 completed within 11/2019)</a:t>
            </a:r>
          </a:p>
          <a:p>
            <a:pPr marL="285750" lvl="1" indent="-285750" algn="l">
              <a:spcBef>
                <a:spcPts val="0"/>
              </a:spcBef>
              <a:buClr>
                <a:schemeClr val="tx1"/>
              </a:buClr>
              <a:buSzPct val="100000"/>
              <a:buFont typeface="Arial" panose="020B0604020202020204" pitchFamily="34" charset="0"/>
              <a:buChar char="•"/>
              <a:defRPr/>
            </a:pPr>
            <a:r>
              <a:rPr lang="en-GB" sz="1600" dirty="0">
                <a:solidFill>
                  <a:srgbClr val="666666"/>
                </a:solidFill>
                <a:latin typeface="Calibri" pitchFamily="34" charset="0"/>
                <a:cs typeface="Calibri" pitchFamily="34" charset="0"/>
              </a:rPr>
              <a:t>GM/RT2132</a:t>
            </a:r>
          </a:p>
        </p:txBody>
      </p:sp>
    </p:spTree>
    <p:extLst>
      <p:ext uri="{BB962C8B-B14F-4D97-AF65-F5344CB8AC3E}">
        <p14:creationId xmlns:p14="http://schemas.microsoft.com/office/powerpoint/2010/main" val="3386956982"/>
      </p:ext>
    </p:extLst>
  </p:cSld>
  <p:clrMapOvr>
    <a:masterClrMapping/>
  </p:clrMapOvr>
  <p:transition spd="med" advTm="13187">
    <p:fade/>
  </p:transition>
</p:sld>
</file>

<file path=ppt/theme/theme1.xml><?xml version="1.0" encoding="utf-8"?>
<a:theme xmlns:a="http://schemas.openxmlformats.org/drawingml/2006/main" name="blank">
  <a:themeElements>
    <a:clrScheme name="Knorr-Bremse">
      <a:dk1>
        <a:srgbClr val="4D4D4D"/>
      </a:dk1>
      <a:lt1>
        <a:srgbClr val="D8DCE5"/>
      </a:lt1>
      <a:dk2>
        <a:srgbClr val="000000"/>
      </a:dk2>
      <a:lt2>
        <a:srgbClr val="FFFFFF"/>
      </a:lt2>
      <a:accent1>
        <a:srgbClr val="3F7AB6"/>
      </a:accent1>
      <a:accent2>
        <a:srgbClr val="38567A"/>
      </a:accent2>
      <a:accent3>
        <a:srgbClr val="5D7B91"/>
      </a:accent3>
      <a:accent4>
        <a:srgbClr val="DA931A"/>
      </a:accent4>
      <a:accent5>
        <a:srgbClr val="B7C72A"/>
      </a:accent5>
      <a:accent6>
        <a:srgbClr val="C1001F"/>
      </a:accent6>
      <a:hlink>
        <a:srgbClr val="4D4D4D"/>
      </a:hlink>
      <a:folHlink>
        <a:srgbClr val="4D4D4D"/>
      </a:folHlink>
    </a:clrScheme>
    <a:fontScheme name="Knorr-Brems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9525">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dirty="0" err="1" smtClean="0"/>
        </a:defPPr>
      </a:lstStyle>
    </a:txDef>
  </a:objectDefaults>
  <a:extraClrSchemeLst/>
</a:theme>
</file>

<file path=ppt/theme/theme2.xml><?xml version="1.0" encoding="utf-8"?>
<a:theme xmlns:a="http://schemas.openxmlformats.org/drawingml/2006/main" name="NS Standaard">
  <a:themeElements>
    <a:clrScheme name="NS standaard">
      <a:dk1>
        <a:srgbClr val="000000"/>
      </a:dk1>
      <a:lt1>
        <a:srgbClr val="FFFFFF"/>
      </a:lt1>
      <a:dk2>
        <a:srgbClr val="92A3AB"/>
      </a:dk2>
      <a:lt2>
        <a:srgbClr val="D0D9DB"/>
      </a:lt2>
      <a:accent1>
        <a:srgbClr val="003082"/>
      </a:accent1>
      <a:accent2>
        <a:srgbClr val="FFC917"/>
      </a:accent2>
      <a:accent3>
        <a:srgbClr val="6666CC"/>
      </a:accent3>
      <a:accent4>
        <a:srgbClr val="FFE394"/>
      </a:accent4>
      <a:accent5>
        <a:srgbClr val="C10019"/>
      </a:accent5>
      <a:accent6>
        <a:srgbClr val="19A133"/>
      </a:accent6>
      <a:hlink>
        <a:srgbClr val="000066"/>
      </a:hlink>
      <a:folHlink>
        <a:srgbClr val="B5BAE1"/>
      </a:folHlink>
    </a:clrScheme>
    <a:fontScheme name="NS standaard">
      <a:majorFont>
        <a:latin typeface="NS Sans"/>
        <a:ea typeface=""/>
        <a:cs typeface=""/>
      </a:majorFont>
      <a:minorFont>
        <a:latin typeface="NS San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1105</Words>
  <Application>Microsoft Office PowerPoint</Application>
  <PresentationFormat>Skjermfremvisning (4:3)</PresentationFormat>
  <Paragraphs>124</Paragraphs>
  <Slides>7</Slides>
  <Notes>2</Notes>
  <HiddenSlides>3</HiddenSlides>
  <MMClips>0</MMClips>
  <ScaleCrop>false</ScaleCrop>
  <HeadingPairs>
    <vt:vector size="6" baseType="variant">
      <vt:variant>
        <vt:lpstr>Brukte skrifter</vt:lpstr>
      </vt:variant>
      <vt:variant>
        <vt:i4>5</vt:i4>
      </vt:variant>
      <vt:variant>
        <vt:lpstr>Tema</vt:lpstr>
      </vt:variant>
      <vt:variant>
        <vt:i4>2</vt:i4>
      </vt:variant>
      <vt:variant>
        <vt:lpstr>Lysbildetitler</vt:lpstr>
      </vt:variant>
      <vt:variant>
        <vt:i4>7</vt:i4>
      </vt:variant>
    </vt:vector>
  </HeadingPairs>
  <TitlesOfParts>
    <vt:vector size="14" baseType="lpstr">
      <vt:lpstr>Arial</vt:lpstr>
      <vt:lpstr>Calibri</vt:lpstr>
      <vt:lpstr>NS Sans</vt:lpstr>
      <vt:lpstr>Wingdings</vt:lpstr>
      <vt:lpstr>Wingdings 2</vt:lpstr>
      <vt:lpstr>blank</vt:lpstr>
      <vt:lpstr>NS Standaard</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Knorr Bremse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Riccardo Caporali</dc:creator>
  <cp:lastModifiedBy>Turid Brenn Egge</cp:lastModifiedBy>
  <cp:revision>19</cp:revision>
  <dcterms:created xsi:type="dcterms:W3CDTF">2019-06-07T16:17:22Z</dcterms:created>
  <dcterms:modified xsi:type="dcterms:W3CDTF">2019-06-11T19:40:36Z</dcterms:modified>
</cp:coreProperties>
</file>