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5" r:id="rId1"/>
  </p:sldMasterIdLst>
  <p:notesMasterIdLst>
    <p:notesMasterId r:id="rId5"/>
  </p:notesMasterIdLst>
  <p:handoutMasterIdLst>
    <p:handoutMasterId r:id="rId6"/>
  </p:handoutMasterIdLst>
  <p:sldIdLst>
    <p:sldId id="257" r:id="rId2"/>
    <p:sldId id="261" r:id="rId3"/>
    <p:sldId id="262" r:id="rId4"/>
  </p:sldIdLst>
  <p:sldSz cx="9144000" cy="6858000" type="screen4x3"/>
  <p:notesSz cx="6858000" cy="9144000"/>
  <p:embeddedFontLst>
    <p:embeddedFont>
      <p:font typeface="NS Sans" panose="020B0604020202020204" charset="0"/>
      <p:regular r:id="rId7"/>
      <p:bold r:id="rId8"/>
      <p:italic r:id="rId9"/>
      <p:boldItalic r:id="rId10"/>
    </p:embeddedFont>
  </p:embeddedFontLst>
  <p:custDataLst>
    <p:tags r:id="rId1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19">
          <p15:clr>
            <a:srgbClr val="A4A3A4"/>
          </p15:clr>
        </p15:guide>
        <p15:guide id="3" orient="horz" pos="1077">
          <p15:clr>
            <a:srgbClr val="A4A3A4"/>
          </p15:clr>
        </p15:guide>
        <p15:guide id="4" orient="horz" pos="542">
          <p15:clr>
            <a:srgbClr val="A4A3A4"/>
          </p15:clr>
        </p15:guide>
        <p15:guide id="5" orient="horz" pos="2703">
          <p15:clr>
            <a:srgbClr val="A4A3A4"/>
          </p15:clr>
        </p15:guide>
        <p15:guide id="6" orient="horz" pos="3244">
          <p15:clr>
            <a:srgbClr val="A4A3A4"/>
          </p15:clr>
        </p15:guide>
        <p15:guide id="7" orient="horz" pos="3780">
          <p15:clr>
            <a:srgbClr val="A4A3A4"/>
          </p15:clr>
        </p15:guide>
        <p15:guide id="8" pos="2880">
          <p15:clr>
            <a:srgbClr val="A4A3A4"/>
          </p15:clr>
        </p15:guide>
        <p15:guide id="9" pos="2523">
          <p15:clr>
            <a:srgbClr val="A4A3A4"/>
          </p15:clr>
        </p15:guide>
        <p15:guide id="10" pos="2161">
          <p15:clr>
            <a:srgbClr val="A4A3A4"/>
          </p15:clr>
        </p15:guide>
        <p15:guide id="11" pos="1795">
          <p15:clr>
            <a:srgbClr val="A4A3A4"/>
          </p15:clr>
        </p15:guide>
        <p15:guide id="12" pos="1443">
          <p15:clr>
            <a:srgbClr val="A4A3A4"/>
          </p15:clr>
        </p15:guide>
        <p15:guide id="13" pos="1084">
          <p15:clr>
            <a:srgbClr val="A4A3A4"/>
          </p15:clr>
        </p15:guide>
        <p15:guide id="14" pos="725">
          <p15:clr>
            <a:srgbClr val="A4A3A4"/>
          </p15:clr>
        </p15:guide>
        <p15:guide id="15" pos="358">
          <p15:clr>
            <a:srgbClr val="A4A3A4"/>
          </p15:clr>
        </p15:guide>
        <p15:guide id="16" pos="3240">
          <p15:clr>
            <a:srgbClr val="A4A3A4"/>
          </p15:clr>
        </p15:guide>
        <p15:guide id="17" pos="3598">
          <p15:clr>
            <a:srgbClr val="A4A3A4"/>
          </p15:clr>
        </p15:guide>
        <p15:guide id="18" pos="3964">
          <p15:clr>
            <a:srgbClr val="A4A3A4"/>
          </p15:clr>
        </p15:guide>
        <p15:guide id="19" pos="4323">
          <p15:clr>
            <a:srgbClr val="A4A3A4"/>
          </p15:clr>
        </p15:guide>
        <p15:guide id="20" pos="4677">
          <p15:clr>
            <a:srgbClr val="A4A3A4"/>
          </p15:clr>
        </p15:guide>
        <p15:guide id="21" pos="5036">
          <p15:clr>
            <a:srgbClr val="A4A3A4"/>
          </p15:clr>
        </p15:guide>
        <p15:guide id="22" pos="5401">
          <p15:clr>
            <a:srgbClr val="A4A3A4"/>
          </p15:clr>
        </p15:guide>
        <p15:guide id="23" pos="27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orient="horz" pos="5432">
          <p15:clr>
            <a:srgbClr val="A4A3A4"/>
          </p15:clr>
        </p15:guide>
        <p15:guide id="3" pos="2160">
          <p15:clr>
            <a:srgbClr val="A4A3A4"/>
          </p15:clr>
        </p15:guide>
        <p15:guide id="4" pos="345">
          <p15:clr>
            <a:srgbClr val="A4A3A4"/>
          </p15:clr>
        </p15:guide>
        <p15:guide id="5" pos="3068">
          <p15:clr>
            <a:srgbClr val="A4A3A4"/>
          </p15:clr>
        </p15:guide>
        <p15:guide id="6" pos="39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04" autoAdjust="0"/>
    <p:restoredTop sz="94638" autoAdjust="0"/>
  </p:normalViewPr>
  <p:slideViewPr>
    <p:cSldViewPr snapToGrid="0" snapToObjects="1">
      <p:cViewPr varScale="1">
        <p:scale>
          <a:sx n="73" d="100"/>
          <a:sy n="73" d="100"/>
        </p:scale>
        <p:origin x="1289" y="58"/>
      </p:cViewPr>
      <p:guideLst>
        <p:guide orient="horz" pos="2160"/>
        <p:guide orient="horz" pos="1619"/>
        <p:guide orient="horz" pos="1077"/>
        <p:guide orient="horz" pos="542"/>
        <p:guide orient="horz" pos="2703"/>
        <p:guide orient="horz" pos="3244"/>
        <p:guide orient="horz" pos="3780"/>
        <p:guide pos="2880"/>
        <p:guide pos="2523"/>
        <p:guide pos="2161"/>
        <p:guide pos="1795"/>
        <p:guide pos="1443"/>
        <p:guide pos="1084"/>
        <p:guide pos="725"/>
        <p:guide pos="358"/>
        <p:guide pos="3240"/>
        <p:guide pos="3598"/>
        <p:guide pos="3964"/>
        <p:guide pos="4323"/>
        <p:guide pos="4677"/>
        <p:guide pos="5036"/>
        <p:guide pos="5401"/>
        <p:guide pos="27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0" d="100"/>
          <a:sy n="70" d="100"/>
        </p:scale>
        <p:origin x="3474" y="78"/>
      </p:cViewPr>
      <p:guideLst>
        <p:guide orient="horz" pos="2880"/>
        <p:guide orient="horz" pos="5432"/>
        <p:guide pos="2160"/>
        <p:guide pos="345"/>
        <p:guide pos="3068"/>
        <p:guide pos="3980"/>
      </p:guideLst>
    </p:cSldViewPr>
  </p:notes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gs" Target="tags/tag1.xml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457199" y="8242301"/>
            <a:ext cx="4413251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7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429000" y="2413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AE99F-D356-4A1B-918A-8E56A2B4A65C}" type="slidenum">
              <a:rPr lang="nl-NL" smtClean="0"/>
              <a:t>‹#›</a:t>
            </a:fld>
            <a:endParaRPr lang="nl-NL"/>
          </a:p>
        </p:txBody>
      </p:sp>
      <p:pic>
        <p:nvPicPr>
          <p:cNvPr id="8" name="logovoor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730" y="8451055"/>
            <a:ext cx="442354" cy="17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3047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/>
              <a:t>13 juni 2019</a:t>
            </a:r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6F938-192C-4562-AF91-4BD6009E97D6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78240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ge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8220" y="1316470"/>
            <a:ext cx="8005867" cy="1092901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3900"/>
              </a:lnSpc>
              <a:defRPr sz="3600" b="1" baseline="0"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69454" y="2778164"/>
            <a:ext cx="8003271" cy="718073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200" b="1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nl-NL" dirty="0"/>
          </a:p>
        </p:txBody>
      </p:sp>
      <p:sp>
        <p:nvSpPr>
          <p:cNvPr id="13" name="spreker"/>
          <p:cNvSpPr txBox="1"/>
          <p:nvPr/>
        </p:nvSpPr>
        <p:spPr>
          <a:xfrm>
            <a:off x="568307" y="5143500"/>
            <a:ext cx="5160977" cy="69751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nl-NL" sz="1400" b="1">
                <a:solidFill>
                  <a:schemeClr val="accent1"/>
                </a:solidFill>
              </a:rPr>
              <a:t>Ben Winters</a:t>
            </a:r>
            <a:endParaRPr lang="nl-NL" sz="1400" b="1" dirty="0">
              <a:solidFill>
                <a:schemeClr val="accent1"/>
              </a:solidFill>
            </a:endParaRPr>
          </a:p>
        </p:txBody>
      </p:sp>
      <p:sp>
        <p:nvSpPr>
          <p:cNvPr id="19" name="rubriceringvoor"/>
          <p:cNvSpPr txBox="1"/>
          <p:nvPr/>
        </p:nvSpPr>
        <p:spPr>
          <a:xfrm>
            <a:off x="2849563" y="133122"/>
            <a:ext cx="5724525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endParaRPr lang="nl-NL" sz="1600" b="1" cap="all" baseline="0" dirty="0">
              <a:solidFill>
                <a:schemeClr val="bg2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0"/>
          </p:nvPr>
        </p:nvSpPr>
        <p:spPr>
          <a:xfrm>
            <a:off x="-1416328" y="7476450"/>
            <a:ext cx="537269" cy="206375"/>
          </a:xfrm>
        </p:spPr>
        <p:txBody>
          <a:bodyPr/>
          <a:lstStyle>
            <a:lvl1pPr>
              <a:defRPr sz="200"/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>
          <a:xfrm>
            <a:off x="-1416328" y="7206298"/>
            <a:ext cx="537269" cy="205200"/>
          </a:xfrm>
        </p:spPr>
        <p:txBody>
          <a:bodyPr/>
          <a:lstStyle>
            <a:lvl1pPr>
              <a:defRPr sz="200"/>
            </a:lvl1pPr>
          </a:lstStyle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1" name="Tijdelijke aanduiding voor datum 13"/>
          <p:cNvSpPr>
            <a:spLocks noGrp="1"/>
          </p:cNvSpPr>
          <p:nvPr>
            <p:ph type="dt" sz="half" idx="12"/>
          </p:nvPr>
        </p:nvSpPr>
        <p:spPr>
          <a:xfrm>
            <a:off x="569106" y="5834660"/>
            <a:ext cx="5145893" cy="21848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00"/>
              </a:lnSpc>
              <a:defRPr sz="1400">
                <a:solidFill>
                  <a:schemeClr val="accent1"/>
                </a:solidFill>
              </a:defRPr>
            </a:lvl1pPr>
          </a:lstStyle>
          <a:p>
            <a:r>
              <a:rPr lang="nl-NL"/>
              <a:t>13 juni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650068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 ge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568162" y="2326479"/>
            <a:ext cx="8003439" cy="892972"/>
          </a:xfrm>
        </p:spPr>
        <p:txBody>
          <a:bodyPr/>
          <a:lstStyle>
            <a:lvl1pPr marL="0" indent="0"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569117" y="5836444"/>
            <a:ext cx="6855621" cy="255587"/>
          </a:xfrm>
        </p:spPr>
        <p:txBody>
          <a:bodyPr/>
          <a:lstStyle>
            <a:lvl1pPr marL="0" indent="0">
              <a:lnSpc>
                <a:spcPts val="1600"/>
              </a:lnSpc>
              <a:buNone/>
              <a:defRPr sz="1400" b="1" i="0" baseline="0">
                <a:solidFill>
                  <a:schemeClr val="accent1"/>
                </a:solidFill>
                <a:latin typeface="NS Sans" panose="02000400000000000000" pitchFamily="2" charset="0"/>
              </a:defRPr>
            </a:lvl1pPr>
            <a:lvl2pPr marL="288000" indent="0">
              <a:lnSpc>
                <a:spcPts val="1600"/>
              </a:lnSpc>
              <a:buNone/>
              <a:defRPr sz="1400" b="1" i="0" baseline="0">
                <a:solidFill>
                  <a:schemeClr val="accent1"/>
                </a:solidFill>
                <a:latin typeface="NS Sans" panose="02000400000000000000" pitchFamily="2" charset="0"/>
              </a:defRPr>
            </a:lvl2pPr>
            <a:lvl3pPr marL="576000" indent="0">
              <a:lnSpc>
                <a:spcPts val="1600"/>
              </a:lnSpc>
              <a:buNone/>
              <a:defRPr sz="1400" b="1" i="0" baseline="0">
                <a:solidFill>
                  <a:schemeClr val="accent1"/>
                </a:solidFill>
                <a:latin typeface="NS Sans" panose="02000400000000000000" pitchFamily="2" charset="0"/>
              </a:defRPr>
            </a:lvl3pPr>
            <a:lvl4pPr marL="576000" indent="0">
              <a:lnSpc>
                <a:spcPts val="1600"/>
              </a:lnSpc>
              <a:buNone/>
              <a:defRPr sz="1400" b="1" i="0" baseline="0">
                <a:solidFill>
                  <a:schemeClr val="accent1"/>
                </a:solidFill>
                <a:latin typeface="NS Sans" panose="02000400000000000000" pitchFamily="2" charset="0"/>
              </a:defRPr>
            </a:lvl4pPr>
            <a:lvl5pPr marL="576000" indent="0">
              <a:lnSpc>
                <a:spcPts val="1600"/>
              </a:lnSpc>
              <a:buNone/>
              <a:defRPr sz="1400" b="1" i="0" baseline="0">
                <a:solidFill>
                  <a:schemeClr val="accent1"/>
                </a:solidFill>
                <a:latin typeface="NS Sans" panose="02000400000000000000" pitchFamily="2" charset="0"/>
              </a:defRPr>
            </a:lvl5pPr>
          </a:lstStyle>
          <a:p>
            <a:pPr lvl="0"/>
            <a:endParaRPr lang="nl-NL" dirty="0"/>
          </a:p>
        </p:txBody>
      </p:sp>
      <p:sp>
        <p:nvSpPr>
          <p:cNvPr id="12" name="rubriceringvolg"/>
          <p:cNvSpPr txBox="1"/>
          <p:nvPr/>
        </p:nvSpPr>
        <p:spPr>
          <a:xfrm>
            <a:off x="2849563" y="142124"/>
            <a:ext cx="5724525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endParaRPr lang="nl-NL" sz="1600" b="1" cap="all" baseline="0" dirty="0">
              <a:solidFill>
                <a:schemeClr val="bg2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-1422400" y="7346181"/>
            <a:ext cx="537269" cy="206375"/>
          </a:xfrm>
        </p:spPr>
        <p:txBody>
          <a:bodyPr/>
          <a:lstStyle>
            <a:lvl1pPr>
              <a:defRPr sz="200"/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-1422400" y="7137900"/>
            <a:ext cx="537269" cy="205200"/>
          </a:xfrm>
        </p:spPr>
        <p:txBody>
          <a:bodyPr/>
          <a:lstStyle>
            <a:lvl1pPr>
              <a:defRPr sz="200"/>
            </a:lvl1pPr>
          </a:lstStyle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705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 blauw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569117" y="5836444"/>
            <a:ext cx="6855621" cy="255587"/>
          </a:xfrm>
        </p:spPr>
        <p:txBody>
          <a:bodyPr/>
          <a:lstStyle>
            <a:lvl1pPr marL="0" indent="0">
              <a:lnSpc>
                <a:spcPts val="1600"/>
              </a:lnSpc>
              <a:buNone/>
              <a:defRPr sz="1400" b="1" i="0" baseline="0">
                <a:solidFill>
                  <a:schemeClr val="bg1"/>
                </a:solidFill>
                <a:latin typeface="NS Sans" panose="02000400000000000000" pitchFamily="2" charset="0"/>
              </a:defRPr>
            </a:lvl1pPr>
            <a:lvl2pPr marL="288000" indent="0">
              <a:lnSpc>
                <a:spcPts val="1600"/>
              </a:lnSpc>
              <a:buNone/>
              <a:defRPr sz="1400" b="1" i="0" baseline="0">
                <a:solidFill>
                  <a:schemeClr val="accent2"/>
                </a:solidFill>
                <a:latin typeface="NS Sans" panose="02000400000000000000" pitchFamily="2" charset="0"/>
              </a:defRPr>
            </a:lvl2pPr>
            <a:lvl3pPr marL="576000" indent="0">
              <a:lnSpc>
                <a:spcPts val="1600"/>
              </a:lnSpc>
              <a:buNone/>
              <a:defRPr sz="1400" b="1" i="0" baseline="0">
                <a:solidFill>
                  <a:schemeClr val="accent2"/>
                </a:solidFill>
                <a:latin typeface="NS Sans" panose="02000400000000000000" pitchFamily="2" charset="0"/>
              </a:defRPr>
            </a:lvl3pPr>
            <a:lvl4pPr marL="576000" indent="0">
              <a:lnSpc>
                <a:spcPts val="1600"/>
              </a:lnSpc>
              <a:buNone/>
              <a:defRPr sz="1400" b="1" i="0" baseline="0">
                <a:solidFill>
                  <a:schemeClr val="accent2"/>
                </a:solidFill>
                <a:latin typeface="NS Sans" panose="02000400000000000000" pitchFamily="2" charset="0"/>
              </a:defRPr>
            </a:lvl4pPr>
            <a:lvl5pPr marL="576000" indent="0">
              <a:lnSpc>
                <a:spcPts val="1600"/>
              </a:lnSpc>
              <a:buNone/>
              <a:defRPr sz="1400" b="1" i="0" baseline="0">
                <a:solidFill>
                  <a:schemeClr val="accent2"/>
                </a:solidFill>
                <a:latin typeface="NS Sans" panose="02000400000000000000" pitchFamily="2" charset="0"/>
              </a:defRPr>
            </a:lvl5pPr>
          </a:lstStyle>
          <a:p>
            <a:pPr lvl="0"/>
            <a:endParaRPr lang="nl-NL" dirty="0"/>
          </a:p>
        </p:txBody>
      </p:sp>
      <p:sp>
        <p:nvSpPr>
          <p:cNvPr id="12" name="rubriceringvolg"/>
          <p:cNvSpPr txBox="1"/>
          <p:nvPr/>
        </p:nvSpPr>
        <p:spPr>
          <a:xfrm>
            <a:off x="2849563" y="142124"/>
            <a:ext cx="5724525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endParaRPr lang="nl-NL" sz="1600" b="1" cap="all" baseline="0" dirty="0">
              <a:solidFill>
                <a:schemeClr val="bg2"/>
              </a:solidFill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2"/>
          </p:nvPr>
        </p:nvSpPr>
        <p:spPr>
          <a:xfrm>
            <a:off x="568162" y="2326479"/>
            <a:ext cx="8003439" cy="892972"/>
          </a:xfr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+mj-lt"/>
              </a:defRPr>
            </a:lvl1pPr>
            <a:lvl2pPr marL="288000" indent="0">
              <a:buNone/>
              <a:defRPr sz="2200" b="1">
                <a:solidFill>
                  <a:schemeClr val="accent2"/>
                </a:solidFill>
                <a:latin typeface="+mj-lt"/>
              </a:defRPr>
            </a:lvl2pPr>
            <a:lvl3pPr marL="576000" indent="0">
              <a:buNone/>
              <a:defRPr sz="2200" b="1">
                <a:solidFill>
                  <a:schemeClr val="accent2"/>
                </a:solidFill>
                <a:latin typeface="+mj-lt"/>
              </a:defRPr>
            </a:lvl3pPr>
            <a:lvl4pPr marL="576000" indent="0">
              <a:buNone/>
              <a:defRPr sz="2200" b="1">
                <a:solidFill>
                  <a:schemeClr val="accent2"/>
                </a:solidFill>
                <a:latin typeface="+mj-lt"/>
              </a:defRPr>
            </a:lvl4pPr>
            <a:lvl5pPr marL="576000" indent="0">
              <a:buNone/>
              <a:defRPr sz="22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-1397000" y="7271981"/>
            <a:ext cx="537269" cy="206375"/>
          </a:xfrm>
        </p:spPr>
        <p:txBody>
          <a:bodyPr/>
          <a:lstStyle>
            <a:lvl1pPr>
              <a:defRPr sz="200"/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4"/>
          </p:nvPr>
        </p:nvSpPr>
        <p:spPr>
          <a:xfrm>
            <a:off x="-1397000" y="7061700"/>
            <a:ext cx="537269" cy="205200"/>
          </a:xfrm>
        </p:spPr>
        <p:txBody>
          <a:bodyPr/>
          <a:lstStyle>
            <a:lvl1pPr>
              <a:defRPr sz="200"/>
            </a:lvl1pPr>
          </a:lstStyle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69019" y="542356"/>
            <a:ext cx="8007344" cy="86567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13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0"/>
          </p:nvPr>
        </p:nvSpPr>
        <p:spPr>
          <a:xfrm>
            <a:off x="0" y="946825"/>
            <a:ext cx="9144000" cy="5053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l-NL" dirty="0"/>
          </a:p>
        </p:txBody>
      </p:sp>
      <p:sp>
        <p:nvSpPr>
          <p:cNvPr id="8" name="Rechthoek 7"/>
          <p:cNvSpPr/>
          <p:nvPr userDrawn="1"/>
        </p:nvSpPr>
        <p:spPr>
          <a:xfrm>
            <a:off x="0" y="860425"/>
            <a:ext cx="9144000" cy="8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ubriceringvolg"/>
          <p:cNvSpPr txBox="1"/>
          <p:nvPr userDrawn="1"/>
        </p:nvSpPr>
        <p:spPr>
          <a:xfrm>
            <a:off x="2849563" y="134623"/>
            <a:ext cx="572680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endParaRPr lang="nl-NL" sz="1600" b="1" cap="all" baseline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6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2133" y="546240"/>
            <a:ext cx="8002288" cy="865673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8958" y="1647028"/>
            <a:ext cx="7999468" cy="439340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04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019" y="542356"/>
            <a:ext cx="8007344" cy="86567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68313" y="1641995"/>
            <a:ext cx="3717937" cy="4441003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>
                <a:latin typeface="+mj-lt"/>
              </a:defRPr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latin typeface="NS Sans" panose="02000400000000000000" pitchFamily="2" charset="0"/>
              </a:defRPr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NS Sans" panose="02000400000000000000" pitchFamily="2" charset="0"/>
              </a:defRPr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NS Sans" panose="02000400000000000000" pitchFamily="2" charset="0"/>
              </a:defRPr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NS Sans" panose="02000400000000000000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1998" y="1644381"/>
            <a:ext cx="4002090" cy="4441003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>
                <a:latin typeface="+mj-lt"/>
              </a:defRPr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latin typeface="+mj-lt"/>
              </a:defRPr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+mj-lt"/>
              </a:defRPr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+mj-lt"/>
              </a:defRPr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 typeface="NS Sans" panose="02000400000000000000" pitchFamily="2" charset="0"/>
              <a:buChar char="-"/>
              <a:tabLst/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209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ka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5542"/>
            <a:ext cx="8006093" cy="867600"/>
          </a:xfrm>
        </p:spPr>
        <p:txBody>
          <a:bodyPr anchor="t" anchorCtr="0">
            <a:normAutofit/>
          </a:bodyPr>
          <a:lstStyle>
            <a:lvl1pPr algn="l">
              <a:defRPr sz="2800" b="0"/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0" y="1646762"/>
            <a:ext cx="4002088" cy="4441003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/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/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69106" y="1644377"/>
            <a:ext cx="3717144" cy="4441003"/>
          </a:xfrm>
          <a:solidFill>
            <a:srgbClr val="D0D9DB"/>
          </a:solidFill>
        </p:spPr>
        <p:txBody>
          <a:bodyPr lIns="288000" tIns="144000" rIns="288000" bIns="144000"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989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ka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5542"/>
            <a:ext cx="8006094" cy="867600"/>
          </a:xfrm>
        </p:spPr>
        <p:txBody>
          <a:bodyPr anchor="t" anchorCtr="0">
            <a:normAutofit/>
          </a:bodyPr>
          <a:lstStyle>
            <a:lvl1pPr algn="l">
              <a:defRPr sz="2800" b="0">
                <a:latin typeface="+mj-lt"/>
              </a:defRPr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9105" y="1646319"/>
            <a:ext cx="3717145" cy="4441003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/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/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1" y="1648704"/>
            <a:ext cx="4002087" cy="4441003"/>
          </a:xfrm>
          <a:solidFill>
            <a:srgbClr val="D0D9DB"/>
          </a:solidFill>
        </p:spPr>
        <p:txBody>
          <a:bodyPr lIns="288000" tIns="144000" rIns="288000" bIns="144000"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619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kader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5542"/>
            <a:ext cx="8006094" cy="867600"/>
          </a:xfrm>
        </p:spPr>
        <p:txBody>
          <a:bodyPr anchor="t" anchorCtr="0">
            <a:normAutofit/>
          </a:bodyPr>
          <a:lstStyle>
            <a:lvl1pPr algn="l">
              <a:defRPr sz="2800" b="0">
                <a:latin typeface="+mj-lt"/>
              </a:defRPr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9106" y="1644295"/>
            <a:ext cx="8004982" cy="1782763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>
                <a:solidFill>
                  <a:schemeClr val="accent1"/>
                </a:solidFill>
              </a:defRPr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solidFill>
                  <a:schemeClr val="accent1"/>
                </a:solidFill>
              </a:defRPr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68325" y="3429001"/>
            <a:ext cx="8006875" cy="1720850"/>
          </a:xfrm>
          <a:solidFill>
            <a:srgbClr val="D0D9DB"/>
          </a:solidFill>
        </p:spPr>
        <p:txBody>
          <a:bodyPr lIns="288000" tIns="144000" rIns="288000" bIns="144000"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635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kader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3600"/>
            <a:ext cx="8006094" cy="867600"/>
          </a:xfrm>
        </p:spPr>
        <p:txBody>
          <a:bodyPr anchor="t" anchorCtr="0">
            <a:normAutofit/>
          </a:bodyPr>
          <a:lstStyle>
            <a:lvl1pPr algn="l">
              <a:defRPr sz="2800" b="0">
                <a:latin typeface="+mj-lt"/>
              </a:defRPr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8325" y="3428999"/>
            <a:ext cx="8005763" cy="1698625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 baseline="0">
                <a:solidFill>
                  <a:schemeClr val="accent1"/>
                </a:solidFill>
              </a:defRPr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solidFill>
                  <a:schemeClr val="accent1"/>
                </a:solidFill>
              </a:defRPr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68325" y="1709739"/>
            <a:ext cx="8006875" cy="1719260"/>
          </a:xfrm>
          <a:solidFill>
            <a:srgbClr val="D0D9DB"/>
          </a:solidFill>
        </p:spPr>
        <p:txBody>
          <a:bodyPr lIns="288000" tIns="144000" rIns="288000" bIns="144000"/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776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69106" y="1709738"/>
            <a:ext cx="8004982" cy="2581275"/>
          </a:xfrm>
        </p:spPr>
        <p:txBody>
          <a:bodyPr/>
          <a:lstStyle>
            <a:lvl1pPr marL="0" indent="0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3600"/>
            <a:ext cx="8006094" cy="983027"/>
          </a:xfrm>
        </p:spPr>
        <p:txBody>
          <a:bodyPr anchor="t" anchorCtr="0">
            <a:normAutofit/>
          </a:bodyPr>
          <a:lstStyle>
            <a:lvl1pPr algn="l">
              <a:defRPr sz="2800" b="0">
                <a:latin typeface="+mj-lt"/>
                <a:cs typeface="Aharoni" panose="02010803020104030203" pitchFamily="2" charset="-79"/>
              </a:defRPr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68324" y="4464425"/>
            <a:ext cx="8006875" cy="1590115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>
                <a:latin typeface="+mn-lt"/>
              </a:defRPr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latin typeface="+mn-lt"/>
              </a:defRPr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>
                <a:latin typeface="+mn-lt"/>
              </a:defRPr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>
                <a:latin typeface="+mn-lt"/>
              </a:defRPr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 sz="1800">
                <a:latin typeface="+mn-lt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43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68324" y="3417888"/>
            <a:ext cx="8004982" cy="2581275"/>
          </a:xfrm>
        </p:spPr>
        <p:txBody>
          <a:bodyPr/>
          <a:lstStyle>
            <a:lvl1pPr marL="0" indent="0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9106" y="543600"/>
            <a:ext cx="8006094" cy="983027"/>
          </a:xfrm>
        </p:spPr>
        <p:txBody>
          <a:bodyPr anchor="t" anchorCtr="0">
            <a:normAutofit/>
          </a:bodyPr>
          <a:lstStyle>
            <a:lvl1pPr algn="l">
              <a:defRPr sz="2800" b="0">
                <a:latin typeface="+mj-lt"/>
              </a:defRPr>
            </a:lvl1pPr>
          </a:lstStyle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</a:rPr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68324" y="1709738"/>
            <a:ext cx="8006875" cy="1590115"/>
          </a:xfrm>
        </p:spPr>
        <p:txBody>
          <a:bodyPr/>
          <a:lstStyle>
            <a:lvl1pPr marL="288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CC33"/>
              </a:buClr>
              <a:buSzPct val="80000"/>
              <a:buFontTx/>
              <a:buChar char="■"/>
              <a:tabLst/>
              <a:defRPr sz="2000"/>
            </a:lvl1pPr>
            <a:lvl2pPr marL="576000" marR="0" indent="-288000" algn="l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2pPr>
            <a:lvl3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rgbClr val="000066"/>
              </a:buClr>
              <a:buSzTx/>
              <a:buFontTx/>
              <a:buChar char="-"/>
              <a:tabLst/>
              <a:defRPr sz="1800"/>
            </a:lvl3pPr>
            <a:lvl4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rgbClr val="000066"/>
              </a:buClr>
              <a:buSzTx/>
              <a:buFontTx/>
              <a:buChar char="-"/>
              <a:tabLst/>
              <a:defRPr sz="1800"/>
            </a:lvl4pPr>
            <a:lvl5pPr marL="720000" marR="0" indent="-144000" algn="l" defTabSz="914400" rtl="0" eaLnBrk="1" fontAlgn="auto" latinLnBrk="0" hangingPunct="1">
              <a:lnSpc>
                <a:spcPts val="2200"/>
              </a:lnSpc>
              <a:spcBef>
                <a:spcPts val="800"/>
              </a:spcBef>
              <a:spcAft>
                <a:spcPts val="0"/>
              </a:spcAft>
              <a:buClr>
                <a:srgbClr val="000066"/>
              </a:buClr>
              <a:buSzTx/>
              <a:buFontTx/>
              <a:buChar char="-"/>
              <a:tabLst/>
              <a:defRPr sz="18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339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69019" y="542356"/>
            <a:ext cx="8007344" cy="86567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2133" y="1640678"/>
            <a:ext cx="7999468" cy="43934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69106" y="6567806"/>
            <a:ext cx="6416675" cy="20637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37" name="rubriceringvolg"/>
          <p:cNvSpPr txBox="1"/>
          <p:nvPr/>
        </p:nvSpPr>
        <p:spPr>
          <a:xfrm>
            <a:off x="2849563" y="134623"/>
            <a:ext cx="572680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endParaRPr lang="nl-NL" sz="1600" b="1" cap="all" baseline="0" dirty="0">
              <a:solidFill>
                <a:schemeClr val="bg2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0" y="6566400"/>
            <a:ext cx="537269" cy="205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fld id="{8FC039F0-3688-4D6E-8627-09944205080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717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0" r:id="rId3"/>
    <p:sldLayoutId id="2147483693" r:id="rId4"/>
    <p:sldLayoutId id="2147483696" r:id="rId5"/>
    <p:sldLayoutId id="2147483692" r:id="rId6"/>
    <p:sldLayoutId id="2147483697" r:id="rId7"/>
    <p:sldLayoutId id="2147483695" r:id="rId8"/>
    <p:sldLayoutId id="2147483698" r:id="rId9"/>
    <p:sldLayoutId id="2147483688" r:id="rId10"/>
    <p:sldLayoutId id="2147483700" r:id="rId11"/>
    <p:sldLayoutId id="2147483699" r:id="rId12"/>
  </p:sldLayoutIdLst>
  <p:hf hdr="0" dt="0"/>
  <p:txStyles>
    <p:titleStyle>
      <a:lvl1pPr algn="l" defTabSz="914400" rtl="0" eaLnBrk="1" latinLnBrk="0" hangingPunct="1">
        <a:lnSpc>
          <a:spcPts val="31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400"/>
        </a:lnSpc>
        <a:spcBef>
          <a:spcPts val="600"/>
        </a:spcBef>
        <a:buClr>
          <a:schemeClr val="accent2"/>
        </a:buClr>
        <a:buSzPct val="80000"/>
        <a:buFontTx/>
        <a:buChar char="■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lnSpc>
          <a:spcPts val="2400"/>
        </a:lnSpc>
        <a:spcBef>
          <a:spcPts val="600"/>
        </a:spcBef>
        <a:buFont typeface="Arial" panose="020B0604020202020204" pitchFamily="34" charset="0"/>
        <a:buChar char="•"/>
        <a:defRPr sz="20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720000" indent="-144000" algn="l" defTabSz="914400" rtl="0" eaLnBrk="1" latinLnBrk="0" hangingPunct="1">
        <a:lnSpc>
          <a:spcPts val="2200"/>
        </a:lnSpc>
        <a:spcBef>
          <a:spcPts val="800"/>
        </a:spcBef>
        <a:buClr>
          <a:schemeClr val="accent1"/>
        </a:buClr>
        <a:buFont typeface="NS Sans" panose="02000400000000000000" pitchFamily="2" charset="0"/>
        <a:buChar char="-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3pPr>
      <a:lvl4pPr marL="720000" indent="-144000" algn="l" defTabSz="914400" rtl="0" eaLnBrk="1" latinLnBrk="0" hangingPunct="1">
        <a:lnSpc>
          <a:spcPts val="2200"/>
        </a:lnSpc>
        <a:spcBef>
          <a:spcPts val="800"/>
        </a:spcBef>
        <a:buClr>
          <a:schemeClr val="accent1"/>
        </a:buClr>
        <a:buFont typeface="NS Sans" panose="02000400000000000000" pitchFamily="2" charset="0"/>
        <a:buChar char="-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720000" indent="-144000" algn="l" defTabSz="914400" rtl="0" eaLnBrk="1" latinLnBrk="0" hangingPunct="1">
        <a:lnSpc>
          <a:spcPts val="2200"/>
        </a:lnSpc>
        <a:spcBef>
          <a:spcPts val="800"/>
        </a:spcBef>
        <a:buClr>
          <a:schemeClr val="accent1"/>
        </a:buClr>
        <a:buFont typeface="NS Sans" panose="02000400000000000000" pitchFamily="2" charset="0"/>
        <a:buChar char="-"/>
        <a:defRPr sz="1800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568958" y="1206500"/>
            <a:ext cx="7999468" cy="48339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EN50463:2017 came into force October 2017. Since then customers specify their EMS project according to the 2017 standard.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your product today compliant with the 2017 EN50463 standard, including the use of new board to ground protocol?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a customers chooses your product and want to use optional other services in a later stage (e.g. Request Reading Blocks, as mentioned in the EN50463:2017 part 4), do they have to specify the required services in the very beginning or is this easy adjustable through an update in later stage? 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01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568958" y="1206500"/>
            <a:ext cx="7999468" cy="48339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As you know, EU member states shall have a DCS implemented by 1-1-2022. Also non-EMS suppliers might offer this product, maybe on non-profit terms (e.g. IM)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would be the added value for a customer to choose your DCS?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18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568958" y="1206500"/>
            <a:ext cx="7999468" cy="48339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According to the 2019 EMS survey, about 58% of participants responded to have energy meters installed on all trains by 2020.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Which means there’s still something to gain in this market. But due to take-overs and other reasons, the number of EMS suppliers is decreasing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will you distinguish your product and attract future customers to choose your product?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Speed dating EMS suppliers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039F0-3688-4D6E-8627-099442050809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50596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?xml version=&quot;1.0&quot;?&gt;&#10;&lt;data customer=&quot;ns&quot; profile=&quot;ns&quot; model=&quot;Presentaties/presentatie_2013_st.xml&quot; country-code=&quot;31&quot; target=&quot;Microsoft PowerPoint&quot; target-version=&quot;15.0.5093&quot; existing=&quot;H%3A%5CDocumenten%5CPresentaties%5CSpeed%20dating%20EMS_forum2019.pptx#Presentation&quot;&gt;&lt;presentatie_2013 template=&quot;Presentaties/presentatie_2013_st.pptx&quot; id=&quot;a8d1877ec1d74804b2a6fde8ca0bcffd&quot; version=&quot;&quot; reopen=&quot;false&quot; lcid=&quot;1043&quot;&gt;&lt;PAPER/&gt;&lt;version_xml value=&quot;2.0-2018-10-17&quot;/&gt;&lt;titel value=&quot;Speed dating EMS suppliers&quot; formatted-value=&quot;Speed dating EMS suppliers&quot; format-disabled=&quot;true&quot;/&gt;&lt;subtitel value=&quot;Eress forum 2019&quot; formatted-value=&quot;Eress forum 2019&quot; format-disabled=&quot;true&quot;/&gt;&lt;spreker value=&quot;Ben Winters&quot; formatted-value=&quot;Ben Winters&quot; format-disabled=&quot;true&quot;/&gt;&lt;sprekernaam/&gt;&lt;sprekerfunctie/&gt;&lt;datum value=&quot;2019-06-13T00:00:00&quot; formatted-value=&quot;13 juni 2019&quot;/&gt;&lt;afdeling/&gt;&lt;bedrijfsonderdeel/&gt;&lt;company/&gt;&lt;nhtitle/&gt;&lt;footertext value=&quot;Speed dating EMS suppliers&quot; formatted-value=&quot;Speed dating EMS suppliers&quot;/&gt;&lt;footer formatted-value=&quot;Speed dating EMS suppliers&quot;/&gt;&lt;embed value=&quot;1&quot;/&gt;&lt;isnew value=&quot;0&quot; formatted-value=&quot;false&quot;/&gt;&lt;taal/&gt;&lt;kleurkeuze value=&quot;1&quot; formatted-value=&quot;Gele titeldia&quot;/&gt;&lt;rubricering value=&quot;1&quot; formatted-value=&quot;&quot;/&gt;&lt;/presentatie_2013&gt;&lt;/data&gt;&#10;"/>
</p:tagLst>
</file>

<file path=ppt/theme/theme1.xml><?xml version="1.0" encoding="utf-8"?>
<a:theme xmlns:a="http://schemas.openxmlformats.org/drawingml/2006/main" name="NS Standaard">
  <a:themeElements>
    <a:clrScheme name="NS standaard">
      <a:dk1>
        <a:srgbClr val="000000"/>
      </a:dk1>
      <a:lt1>
        <a:srgbClr val="FFFFFF"/>
      </a:lt1>
      <a:dk2>
        <a:srgbClr val="92A3AB"/>
      </a:dk2>
      <a:lt2>
        <a:srgbClr val="D0D9DB"/>
      </a:lt2>
      <a:accent1>
        <a:srgbClr val="003082"/>
      </a:accent1>
      <a:accent2>
        <a:srgbClr val="FFC917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66"/>
      </a:hlink>
      <a:folHlink>
        <a:srgbClr val="B5BAE1"/>
      </a:folHlink>
    </a:clrScheme>
    <a:fontScheme name="NS standaard">
      <a:majorFont>
        <a:latin typeface="NS Sans"/>
        <a:ea typeface=""/>
        <a:cs typeface=""/>
      </a:majorFont>
      <a:minorFont>
        <a:latin typeface="NS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NS standaard">
      <a:dk1>
        <a:srgbClr val="000000"/>
      </a:dk1>
      <a:lt1>
        <a:srgbClr val="FFFFFF"/>
      </a:lt1>
      <a:dk2>
        <a:srgbClr val="92A3AB"/>
      </a:dk2>
      <a:lt2>
        <a:srgbClr val="D0D9DB"/>
      </a:lt2>
      <a:accent1>
        <a:srgbClr val="003082"/>
      </a:accent1>
      <a:accent2>
        <a:srgbClr val="FFC917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66"/>
      </a:hlink>
      <a:folHlink>
        <a:srgbClr val="B5BAE1"/>
      </a:folHlink>
    </a:clrScheme>
    <a:fontScheme name="NS standaard">
      <a:majorFont>
        <a:latin typeface="NS Sans"/>
        <a:ea typeface=""/>
        <a:cs typeface=""/>
      </a:majorFont>
      <a:minorFont>
        <a:latin typeface="NS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NS standaard">
      <a:dk1>
        <a:srgbClr val="000000"/>
      </a:dk1>
      <a:lt1>
        <a:srgbClr val="FFFFFF"/>
      </a:lt1>
      <a:dk2>
        <a:srgbClr val="92A3AB"/>
      </a:dk2>
      <a:lt2>
        <a:srgbClr val="D0D9DB"/>
      </a:lt2>
      <a:accent1>
        <a:srgbClr val="003082"/>
      </a:accent1>
      <a:accent2>
        <a:srgbClr val="FFC917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66"/>
      </a:hlink>
      <a:folHlink>
        <a:srgbClr val="B5BAE1"/>
      </a:folHlink>
    </a:clrScheme>
    <a:fontScheme name="NS standaard">
      <a:majorFont>
        <a:latin typeface="NS Sans"/>
        <a:ea typeface=""/>
        <a:cs typeface=""/>
      </a:majorFont>
      <a:minorFont>
        <a:latin typeface="NS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230</Words>
  <Application>Microsoft Office PowerPoint</Application>
  <PresentationFormat>Skjermfremvisning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NS Sans</vt:lpstr>
      <vt:lpstr>Arial</vt:lpstr>
      <vt:lpstr>Wingdings</vt:lpstr>
      <vt:lpstr>NS Standaard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Tobé</dc:creator>
  <cp:lastModifiedBy>Turid Brenn Egge</cp:lastModifiedBy>
  <cp:revision>126</cp:revision>
  <dcterms:created xsi:type="dcterms:W3CDTF">2013-09-09T11:53:22Z</dcterms:created>
  <dcterms:modified xsi:type="dcterms:W3CDTF">2019-06-13T04:36:29Z</dcterms:modified>
</cp:coreProperties>
</file>