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4" r:id="rId2"/>
    <p:sldId id="395" r:id="rId3"/>
    <p:sldId id="371" r:id="rId4"/>
    <p:sldId id="393" r:id="rId5"/>
    <p:sldId id="396" r:id="rId6"/>
    <p:sldId id="354" r:id="rId7"/>
    <p:sldId id="265" r:id="rId8"/>
    <p:sldId id="397" r:id="rId9"/>
    <p:sldId id="398" r:id="rId10"/>
  </p:sldIdLst>
  <p:sldSz cx="9144000" cy="6858000" type="screen4x3"/>
  <p:notesSz cx="9918700" cy="6819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keyser Charlotte" initials="D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011"/>
    <a:srgbClr val="00A8A9"/>
    <a:srgbClr val="C31632"/>
    <a:srgbClr val="A0B7DD"/>
    <a:srgbClr val="F18932"/>
    <a:srgbClr val="8670B0"/>
    <a:srgbClr val="39573D"/>
    <a:srgbClr val="25346D"/>
    <a:srgbClr val="E30613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14" autoAdjust="0"/>
    <p:restoredTop sz="82364" autoAdjust="0"/>
  </p:normalViewPr>
  <p:slideViewPr>
    <p:cSldViewPr snapToGrid="0">
      <p:cViewPr varScale="1">
        <p:scale>
          <a:sx n="64" d="100"/>
          <a:sy n="64" d="100"/>
        </p:scale>
        <p:origin x="1526" y="27"/>
      </p:cViewPr>
      <p:guideLst>
        <p:guide orient="horz" pos="2160"/>
        <p:guide pos="2880"/>
        <p:guide pos="516"/>
      </p:guideLst>
    </p:cSldViewPr>
  </p:slideViewPr>
  <p:outlineViewPr>
    <p:cViewPr>
      <p:scale>
        <a:sx n="33" d="100"/>
        <a:sy n="33" d="100"/>
      </p:scale>
      <p:origin x="0" y="-86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ata\KLASSEMENTlocal\0509enlu\Tractie\EET\2018\meterT18\desiro\805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ata\KLASSEMENTlocal\0509enlu\Tractie\EET\2018\meterT18\desiro\80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2536 Dinant-BrAirport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'190430'!$J$1</c:f>
              <c:strCache>
                <c:ptCount val="1"/>
                <c:pt idx="0">
                  <c:v>kW-plus</c:v>
                </c:pt>
              </c:strCache>
            </c:strRef>
          </c:tx>
          <c:marker>
            <c:symbol val="none"/>
          </c:marker>
          <c:cat>
            <c:strRef>
              <c:f>'190430'!$G$719:$G$826</c:f>
              <c:strCache>
                <c:ptCount val="108"/>
                <c:pt idx="0">
                  <c:v>12:57:00</c:v>
                </c:pt>
                <c:pt idx="1">
                  <c:v>12:58:00</c:v>
                </c:pt>
                <c:pt idx="2">
                  <c:v>12:59:00</c:v>
                </c:pt>
                <c:pt idx="3">
                  <c:v>13:00:00</c:v>
                </c:pt>
                <c:pt idx="4">
                  <c:v>13:01:00</c:v>
                </c:pt>
                <c:pt idx="5">
                  <c:v>13:02:00</c:v>
                </c:pt>
                <c:pt idx="6">
                  <c:v>13:03:00</c:v>
                </c:pt>
                <c:pt idx="7">
                  <c:v>13:04:00</c:v>
                </c:pt>
                <c:pt idx="8">
                  <c:v>13:05:00</c:v>
                </c:pt>
                <c:pt idx="9">
                  <c:v>13:06:00</c:v>
                </c:pt>
                <c:pt idx="10">
                  <c:v>13:07:00</c:v>
                </c:pt>
                <c:pt idx="11">
                  <c:v>13:08:00</c:v>
                </c:pt>
                <c:pt idx="12">
                  <c:v>13:09:00</c:v>
                </c:pt>
                <c:pt idx="13">
                  <c:v>13:10:00</c:v>
                </c:pt>
                <c:pt idx="14">
                  <c:v>13:11:00</c:v>
                </c:pt>
                <c:pt idx="15">
                  <c:v>13:12:00</c:v>
                </c:pt>
                <c:pt idx="16">
                  <c:v>13:13:00</c:v>
                </c:pt>
                <c:pt idx="17">
                  <c:v>13:14:00</c:v>
                </c:pt>
                <c:pt idx="18">
                  <c:v>13:15:00</c:v>
                </c:pt>
                <c:pt idx="19">
                  <c:v>13:16:00</c:v>
                </c:pt>
                <c:pt idx="20">
                  <c:v>13:17:00</c:v>
                </c:pt>
                <c:pt idx="21">
                  <c:v>13:18:00</c:v>
                </c:pt>
                <c:pt idx="22">
                  <c:v>13:19:00</c:v>
                </c:pt>
                <c:pt idx="23">
                  <c:v>13:20:00</c:v>
                </c:pt>
                <c:pt idx="24">
                  <c:v>13:21:00</c:v>
                </c:pt>
                <c:pt idx="25">
                  <c:v>13:22:00</c:v>
                </c:pt>
                <c:pt idx="26">
                  <c:v>13:23:00</c:v>
                </c:pt>
                <c:pt idx="27">
                  <c:v>13:24:00</c:v>
                </c:pt>
                <c:pt idx="28">
                  <c:v>13:25:00</c:v>
                </c:pt>
                <c:pt idx="29">
                  <c:v>13:26:00</c:v>
                </c:pt>
                <c:pt idx="30">
                  <c:v>13:27:00</c:v>
                </c:pt>
                <c:pt idx="31">
                  <c:v>13:28:00</c:v>
                </c:pt>
                <c:pt idx="32">
                  <c:v>13:29:00</c:v>
                </c:pt>
                <c:pt idx="33">
                  <c:v>13:30:00</c:v>
                </c:pt>
                <c:pt idx="34">
                  <c:v>13:31:00</c:v>
                </c:pt>
                <c:pt idx="35">
                  <c:v>13:32:00</c:v>
                </c:pt>
                <c:pt idx="36">
                  <c:v>13:33:00</c:v>
                </c:pt>
                <c:pt idx="37">
                  <c:v>13:34:00</c:v>
                </c:pt>
                <c:pt idx="38">
                  <c:v>13:35:00</c:v>
                </c:pt>
                <c:pt idx="39">
                  <c:v>13:36:00</c:v>
                </c:pt>
                <c:pt idx="40">
                  <c:v>13:37:00</c:v>
                </c:pt>
                <c:pt idx="41">
                  <c:v>13:38:00</c:v>
                </c:pt>
                <c:pt idx="42">
                  <c:v>13:39:00</c:v>
                </c:pt>
                <c:pt idx="43">
                  <c:v>13:40:00</c:v>
                </c:pt>
                <c:pt idx="44">
                  <c:v>13:41:00</c:v>
                </c:pt>
                <c:pt idx="45">
                  <c:v>13:42:00</c:v>
                </c:pt>
                <c:pt idx="46">
                  <c:v>13:43:00</c:v>
                </c:pt>
                <c:pt idx="47">
                  <c:v>13:44:00</c:v>
                </c:pt>
                <c:pt idx="48">
                  <c:v>13:45:00</c:v>
                </c:pt>
                <c:pt idx="49">
                  <c:v>13:46:00</c:v>
                </c:pt>
                <c:pt idx="50">
                  <c:v>13:47:00</c:v>
                </c:pt>
                <c:pt idx="51">
                  <c:v>13:48:00</c:v>
                </c:pt>
                <c:pt idx="52">
                  <c:v>13:49:00</c:v>
                </c:pt>
                <c:pt idx="53">
                  <c:v>13:51:00</c:v>
                </c:pt>
                <c:pt idx="54">
                  <c:v>13:52:00</c:v>
                </c:pt>
                <c:pt idx="55">
                  <c:v>13:53:00</c:v>
                </c:pt>
                <c:pt idx="56">
                  <c:v>13:54:00</c:v>
                </c:pt>
                <c:pt idx="57">
                  <c:v>13:55:00</c:v>
                </c:pt>
                <c:pt idx="58">
                  <c:v>13:56:00</c:v>
                </c:pt>
                <c:pt idx="59">
                  <c:v>13:57:00</c:v>
                </c:pt>
                <c:pt idx="60">
                  <c:v>13:58:00</c:v>
                </c:pt>
                <c:pt idx="61">
                  <c:v>13:59:00</c:v>
                </c:pt>
                <c:pt idx="62">
                  <c:v>14:00:00</c:v>
                </c:pt>
                <c:pt idx="63">
                  <c:v>14:01:00</c:v>
                </c:pt>
                <c:pt idx="64">
                  <c:v>14:02:00</c:v>
                </c:pt>
                <c:pt idx="65">
                  <c:v>14:03:00</c:v>
                </c:pt>
                <c:pt idx="66">
                  <c:v>14:04:00</c:v>
                </c:pt>
                <c:pt idx="67">
                  <c:v>14:05:00</c:v>
                </c:pt>
                <c:pt idx="68">
                  <c:v>14:06:00</c:v>
                </c:pt>
                <c:pt idx="69">
                  <c:v>14:07:00</c:v>
                </c:pt>
                <c:pt idx="70">
                  <c:v>14:08:00</c:v>
                </c:pt>
                <c:pt idx="71">
                  <c:v>14:09:00</c:v>
                </c:pt>
                <c:pt idx="72">
                  <c:v>14:10:00</c:v>
                </c:pt>
                <c:pt idx="73">
                  <c:v>14:11:00</c:v>
                </c:pt>
                <c:pt idx="74">
                  <c:v>14:12:00</c:v>
                </c:pt>
                <c:pt idx="75">
                  <c:v>14:13:00</c:v>
                </c:pt>
                <c:pt idx="76">
                  <c:v>14:14:00</c:v>
                </c:pt>
                <c:pt idx="77">
                  <c:v>14:15:00</c:v>
                </c:pt>
                <c:pt idx="78">
                  <c:v>14:16:00</c:v>
                </c:pt>
                <c:pt idx="79">
                  <c:v>14:17:00</c:v>
                </c:pt>
                <c:pt idx="80">
                  <c:v>14:18:00</c:v>
                </c:pt>
                <c:pt idx="81">
                  <c:v>14:19:00</c:v>
                </c:pt>
                <c:pt idx="82">
                  <c:v>14:20:00</c:v>
                </c:pt>
                <c:pt idx="83">
                  <c:v>14:21:00</c:v>
                </c:pt>
                <c:pt idx="84">
                  <c:v>14:22:00</c:v>
                </c:pt>
                <c:pt idx="85">
                  <c:v>14:23:00</c:v>
                </c:pt>
                <c:pt idx="86">
                  <c:v>14:24:00</c:v>
                </c:pt>
                <c:pt idx="87">
                  <c:v>14:25:00</c:v>
                </c:pt>
                <c:pt idx="88">
                  <c:v>14:26:00</c:v>
                </c:pt>
                <c:pt idx="89">
                  <c:v>14:27:00</c:v>
                </c:pt>
                <c:pt idx="90">
                  <c:v>14:28:00</c:v>
                </c:pt>
                <c:pt idx="91">
                  <c:v>14:29:00</c:v>
                </c:pt>
                <c:pt idx="92">
                  <c:v>14:30:00</c:v>
                </c:pt>
                <c:pt idx="93">
                  <c:v>14:31:00</c:v>
                </c:pt>
                <c:pt idx="94">
                  <c:v>14:32:00</c:v>
                </c:pt>
                <c:pt idx="95">
                  <c:v>14:33:00</c:v>
                </c:pt>
                <c:pt idx="96">
                  <c:v>14:34:00</c:v>
                </c:pt>
                <c:pt idx="97">
                  <c:v>14:35:00</c:v>
                </c:pt>
                <c:pt idx="98">
                  <c:v>14:36:00</c:v>
                </c:pt>
                <c:pt idx="99">
                  <c:v>14:37:00</c:v>
                </c:pt>
                <c:pt idx="100">
                  <c:v>14:38:00</c:v>
                </c:pt>
                <c:pt idx="101">
                  <c:v>14:39:00</c:v>
                </c:pt>
                <c:pt idx="102">
                  <c:v>14:40:00</c:v>
                </c:pt>
                <c:pt idx="103">
                  <c:v>14:41:00</c:v>
                </c:pt>
                <c:pt idx="104">
                  <c:v>14:42:00</c:v>
                </c:pt>
                <c:pt idx="105">
                  <c:v>14:43:00</c:v>
                </c:pt>
                <c:pt idx="106">
                  <c:v>14:44:00</c:v>
                </c:pt>
                <c:pt idx="107">
                  <c:v>14:45:00</c:v>
                </c:pt>
              </c:strCache>
            </c:strRef>
          </c:cat>
          <c:val>
            <c:numRef>
              <c:f>'190430'!$J$719:$J$826</c:f>
              <c:numCache>
                <c:formatCode>General</c:formatCode>
                <c:ptCount val="10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120</c:v>
                </c:pt>
                <c:pt idx="4">
                  <c:v>300</c:v>
                </c:pt>
                <c:pt idx="5">
                  <c:v>420</c:v>
                </c:pt>
                <c:pt idx="6">
                  <c:v>180</c:v>
                </c:pt>
                <c:pt idx="7">
                  <c:v>300</c:v>
                </c:pt>
                <c:pt idx="8">
                  <c:v>240</c:v>
                </c:pt>
                <c:pt idx="9">
                  <c:v>0</c:v>
                </c:pt>
                <c:pt idx="10">
                  <c:v>0</c:v>
                </c:pt>
                <c:pt idx="11">
                  <c:v>60</c:v>
                </c:pt>
                <c:pt idx="12">
                  <c:v>780</c:v>
                </c:pt>
                <c:pt idx="13">
                  <c:v>180</c:v>
                </c:pt>
                <c:pt idx="14">
                  <c:v>120</c:v>
                </c:pt>
                <c:pt idx="15">
                  <c:v>0</c:v>
                </c:pt>
                <c:pt idx="16">
                  <c:v>60</c:v>
                </c:pt>
                <c:pt idx="17">
                  <c:v>840</c:v>
                </c:pt>
                <c:pt idx="18">
                  <c:v>120</c:v>
                </c:pt>
                <c:pt idx="19">
                  <c:v>0</c:v>
                </c:pt>
                <c:pt idx="20">
                  <c:v>120</c:v>
                </c:pt>
                <c:pt idx="21">
                  <c:v>780</c:v>
                </c:pt>
                <c:pt idx="22">
                  <c:v>180</c:v>
                </c:pt>
                <c:pt idx="23">
                  <c:v>120</c:v>
                </c:pt>
                <c:pt idx="24">
                  <c:v>180</c:v>
                </c:pt>
                <c:pt idx="25">
                  <c:v>60</c:v>
                </c:pt>
                <c:pt idx="26">
                  <c:v>120</c:v>
                </c:pt>
                <c:pt idx="27">
                  <c:v>120</c:v>
                </c:pt>
                <c:pt idx="28">
                  <c:v>60</c:v>
                </c:pt>
                <c:pt idx="29">
                  <c:v>0</c:v>
                </c:pt>
                <c:pt idx="30">
                  <c:v>660</c:v>
                </c:pt>
                <c:pt idx="31">
                  <c:v>120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60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240</c:v>
                </c:pt>
                <c:pt idx="42">
                  <c:v>600</c:v>
                </c:pt>
                <c:pt idx="43">
                  <c:v>1440</c:v>
                </c:pt>
                <c:pt idx="44">
                  <c:v>1260</c:v>
                </c:pt>
                <c:pt idx="45">
                  <c:v>780</c:v>
                </c:pt>
                <c:pt idx="46">
                  <c:v>1080</c:v>
                </c:pt>
                <c:pt idx="47">
                  <c:v>660</c:v>
                </c:pt>
                <c:pt idx="48">
                  <c:v>120</c:v>
                </c:pt>
                <c:pt idx="49">
                  <c:v>0</c:v>
                </c:pt>
                <c:pt idx="50">
                  <c:v>480</c:v>
                </c:pt>
                <c:pt idx="51">
                  <c:v>0</c:v>
                </c:pt>
                <c:pt idx="52">
                  <c:v>0</c:v>
                </c:pt>
                <c:pt idx="53">
                  <c:v>1020</c:v>
                </c:pt>
                <c:pt idx="54">
                  <c:v>1140</c:v>
                </c:pt>
                <c:pt idx="55">
                  <c:v>420</c:v>
                </c:pt>
                <c:pt idx="56">
                  <c:v>0</c:v>
                </c:pt>
                <c:pt idx="57">
                  <c:v>0</c:v>
                </c:pt>
                <c:pt idx="58">
                  <c:v>540</c:v>
                </c:pt>
                <c:pt idx="59">
                  <c:v>60</c:v>
                </c:pt>
                <c:pt idx="60">
                  <c:v>0</c:v>
                </c:pt>
                <c:pt idx="61">
                  <c:v>0</c:v>
                </c:pt>
                <c:pt idx="62">
                  <c:v>120</c:v>
                </c:pt>
                <c:pt idx="63">
                  <c:v>0</c:v>
                </c:pt>
                <c:pt idx="64">
                  <c:v>0</c:v>
                </c:pt>
                <c:pt idx="65">
                  <c:v>180</c:v>
                </c:pt>
                <c:pt idx="66">
                  <c:v>180</c:v>
                </c:pt>
                <c:pt idx="67">
                  <c:v>540</c:v>
                </c:pt>
                <c:pt idx="68">
                  <c:v>1740</c:v>
                </c:pt>
                <c:pt idx="69">
                  <c:v>420</c:v>
                </c:pt>
                <c:pt idx="70">
                  <c:v>180</c:v>
                </c:pt>
                <c:pt idx="71">
                  <c:v>600</c:v>
                </c:pt>
                <c:pt idx="72">
                  <c:v>300</c:v>
                </c:pt>
                <c:pt idx="73">
                  <c:v>0</c:v>
                </c:pt>
                <c:pt idx="74">
                  <c:v>0</c:v>
                </c:pt>
                <c:pt idx="75">
                  <c:v>660</c:v>
                </c:pt>
                <c:pt idx="76">
                  <c:v>240</c:v>
                </c:pt>
                <c:pt idx="77">
                  <c:v>0</c:v>
                </c:pt>
                <c:pt idx="78">
                  <c:v>0</c:v>
                </c:pt>
                <c:pt idx="79">
                  <c:v>660</c:v>
                </c:pt>
                <c:pt idx="80">
                  <c:v>60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180</c:v>
                </c:pt>
                <c:pt idx="85">
                  <c:v>60</c:v>
                </c:pt>
                <c:pt idx="86">
                  <c:v>60</c:v>
                </c:pt>
                <c:pt idx="87">
                  <c:v>300</c:v>
                </c:pt>
                <c:pt idx="88">
                  <c:v>60</c:v>
                </c:pt>
                <c:pt idx="89">
                  <c:v>0</c:v>
                </c:pt>
                <c:pt idx="90">
                  <c:v>0</c:v>
                </c:pt>
                <c:pt idx="91">
                  <c:v>60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300</c:v>
                </c:pt>
                <c:pt idx="96">
                  <c:v>420</c:v>
                </c:pt>
                <c:pt idx="97">
                  <c:v>60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60</c:v>
                </c:pt>
                <c:pt idx="103">
                  <c:v>60</c:v>
                </c:pt>
                <c:pt idx="104">
                  <c:v>0</c:v>
                </c:pt>
                <c:pt idx="105">
                  <c:v>0</c:v>
                </c:pt>
                <c:pt idx="106">
                  <c:v>120</c:v>
                </c:pt>
                <c:pt idx="107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3F-4626-B7B4-79FEF18E58AC}"/>
            </c:ext>
          </c:extLst>
        </c:ser>
        <c:ser>
          <c:idx val="1"/>
          <c:order val="1"/>
          <c:tx>
            <c:strRef>
              <c:f>'190430'!$K$1</c:f>
              <c:strCache>
                <c:ptCount val="1"/>
                <c:pt idx="0">
                  <c:v>kW-min</c:v>
                </c:pt>
              </c:strCache>
            </c:strRef>
          </c:tx>
          <c:marker>
            <c:symbol val="none"/>
          </c:marker>
          <c:cat>
            <c:strRef>
              <c:f>'190430'!$G$719:$G$826</c:f>
              <c:strCache>
                <c:ptCount val="108"/>
                <c:pt idx="0">
                  <c:v>12:57:00</c:v>
                </c:pt>
                <c:pt idx="1">
                  <c:v>12:58:00</c:v>
                </c:pt>
                <c:pt idx="2">
                  <c:v>12:59:00</c:v>
                </c:pt>
                <c:pt idx="3">
                  <c:v>13:00:00</c:v>
                </c:pt>
                <c:pt idx="4">
                  <c:v>13:01:00</c:v>
                </c:pt>
                <c:pt idx="5">
                  <c:v>13:02:00</c:v>
                </c:pt>
                <c:pt idx="6">
                  <c:v>13:03:00</c:v>
                </c:pt>
                <c:pt idx="7">
                  <c:v>13:04:00</c:v>
                </c:pt>
                <c:pt idx="8">
                  <c:v>13:05:00</c:v>
                </c:pt>
                <c:pt idx="9">
                  <c:v>13:06:00</c:v>
                </c:pt>
                <c:pt idx="10">
                  <c:v>13:07:00</c:v>
                </c:pt>
                <c:pt idx="11">
                  <c:v>13:08:00</c:v>
                </c:pt>
                <c:pt idx="12">
                  <c:v>13:09:00</c:v>
                </c:pt>
                <c:pt idx="13">
                  <c:v>13:10:00</c:v>
                </c:pt>
                <c:pt idx="14">
                  <c:v>13:11:00</c:v>
                </c:pt>
                <c:pt idx="15">
                  <c:v>13:12:00</c:v>
                </c:pt>
                <c:pt idx="16">
                  <c:v>13:13:00</c:v>
                </c:pt>
                <c:pt idx="17">
                  <c:v>13:14:00</c:v>
                </c:pt>
                <c:pt idx="18">
                  <c:v>13:15:00</c:v>
                </c:pt>
                <c:pt idx="19">
                  <c:v>13:16:00</c:v>
                </c:pt>
                <c:pt idx="20">
                  <c:v>13:17:00</c:v>
                </c:pt>
                <c:pt idx="21">
                  <c:v>13:18:00</c:v>
                </c:pt>
                <c:pt idx="22">
                  <c:v>13:19:00</c:v>
                </c:pt>
                <c:pt idx="23">
                  <c:v>13:20:00</c:v>
                </c:pt>
                <c:pt idx="24">
                  <c:v>13:21:00</c:v>
                </c:pt>
                <c:pt idx="25">
                  <c:v>13:22:00</c:v>
                </c:pt>
                <c:pt idx="26">
                  <c:v>13:23:00</c:v>
                </c:pt>
                <c:pt idx="27">
                  <c:v>13:24:00</c:v>
                </c:pt>
                <c:pt idx="28">
                  <c:v>13:25:00</c:v>
                </c:pt>
                <c:pt idx="29">
                  <c:v>13:26:00</c:v>
                </c:pt>
                <c:pt idx="30">
                  <c:v>13:27:00</c:v>
                </c:pt>
                <c:pt idx="31">
                  <c:v>13:28:00</c:v>
                </c:pt>
                <c:pt idx="32">
                  <c:v>13:29:00</c:v>
                </c:pt>
                <c:pt idx="33">
                  <c:v>13:30:00</c:v>
                </c:pt>
                <c:pt idx="34">
                  <c:v>13:31:00</c:v>
                </c:pt>
                <c:pt idx="35">
                  <c:v>13:32:00</c:v>
                </c:pt>
                <c:pt idx="36">
                  <c:v>13:33:00</c:v>
                </c:pt>
                <c:pt idx="37">
                  <c:v>13:34:00</c:v>
                </c:pt>
                <c:pt idx="38">
                  <c:v>13:35:00</c:v>
                </c:pt>
                <c:pt idx="39">
                  <c:v>13:36:00</c:v>
                </c:pt>
                <c:pt idx="40">
                  <c:v>13:37:00</c:v>
                </c:pt>
                <c:pt idx="41">
                  <c:v>13:38:00</c:v>
                </c:pt>
                <c:pt idx="42">
                  <c:v>13:39:00</c:v>
                </c:pt>
                <c:pt idx="43">
                  <c:v>13:40:00</c:v>
                </c:pt>
                <c:pt idx="44">
                  <c:v>13:41:00</c:v>
                </c:pt>
                <c:pt idx="45">
                  <c:v>13:42:00</c:v>
                </c:pt>
                <c:pt idx="46">
                  <c:v>13:43:00</c:v>
                </c:pt>
                <c:pt idx="47">
                  <c:v>13:44:00</c:v>
                </c:pt>
                <c:pt idx="48">
                  <c:v>13:45:00</c:v>
                </c:pt>
                <c:pt idx="49">
                  <c:v>13:46:00</c:v>
                </c:pt>
                <c:pt idx="50">
                  <c:v>13:47:00</c:v>
                </c:pt>
                <c:pt idx="51">
                  <c:v>13:48:00</c:v>
                </c:pt>
                <c:pt idx="52">
                  <c:v>13:49:00</c:v>
                </c:pt>
                <c:pt idx="53">
                  <c:v>13:51:00</c:v>
                </c:pt>
                <c:pt idx="54">
                  <c:v>13:52:00</c:v>
                </c:pt>
                <c:pt idx="55">
                  <c:v>13:53:00</c:v>
                </c:pt>
                <c:pt idx="56">
                  <c:v>13:54:00</c:v>
                </c:pt>
                <c:pt idx="57">
                  <c:v>13:55:00</c:v>
                </c:pt>
                <c:pt idx="58">
                  <c:v>13:56:00</c:v>
                </c:pt>
                <c:pt idx="59">
                  <c:v>13:57:00</c:v>
                </c:pt>
                <c:pt idx="60">
                  <c:v>13:58:00</c:v>
                </c:pt>
                <c:pt idx="61">
                  <c:v>13:59:00</c:v>
                </c:pt>
                <c:pt idx="62">
                  <c:v>14:00:00</c:v>
                </c:pt>
                <c:pt idx="63">
                  <c:v>14:01:00</c:v>
                </c:pt>
                <c:pt idx="64">
                  <c:v>14:02:00</c:v>
                </c:pt>
                <c:pt idx="65">
                  <c:v>14:03:00</c:v>
                </c:pt>
                <c:pt idx="66">
                  <c:v>14:04:00</c:v>
                </c:pt>
                <c:pt idx="67">
                  <c:v>14:05:00</c:v>
                </c:pt>
                <c:pt idx="68">
                  <c:v>14:06:00</c:v>
                </c:pt>
                <c:pt idx="69">
                  <c:v>14:07:00</c:v>
                </c:pt>
                <c:pt idx="70">
                  <c:v>14:08:00</c:v>
                </c:pt>
                <c:pt idx="71">
                  <c:v>14:09:00</c:v>
                </c:pt>
                <c:pt idx="72">
                  <c:v>14:10:00</c:v>
                </c:pt>
                <c:pt idx="73">
                  <c:v>14:11:00</c:v>
                </c:pt>
                <c:pt idx="74">
                  <c:v>14:12:00</c:v>
                </c:pt>
                <c:pt idx="75">
                  <c:v>14:13:00</c:v>
                </c:pt>
                <c:pt idx="76">
                  <c:v>14:14:00</c:v>
                </c:pt>
                <c:pt idx="77">
                  <c:v>14:15:00</c:v>
                </c:pt>
                <c:pt idx="78">
                  <c:v>14:16:00</c:v>
                </c:pt>
                <c:pt idx="79">
                  <c:v>14:17:00</c:v>
                </c:pt>
                <c:pt idx="80">
                  <c:v>14:18:00</c:v>
                </c:pt>
                <c:pt idx="81">
                  <c:v>14:19:00</c:v>
                </c:pt>
                <c:pt idx="82">
                  <c:v>14:20:00</c:v>
                </c:pt>
                <c:pt idx="83">
                  <c:v>14:21:00</c:v>
                </c:pt>
                <c:pt idx="84">
                  <c:v>14:22:00</c:v>
                </c:pt>
                <c:pt idx="85">
                  <c:v>14:23:00</c:v>
                </c:pt>
                <c:pt idx="86">
                  <c:v>14:24:00</c:v>
                </c:pt>
                <c:pt idx="87">
                  <c:v>14:25:00</c:v>
                </c:pt>
                <c:pt idx="88">
                  <c:v>14:26:00</c:v>
                </c:pt>
                <c:pt idx="89">
                  <c:v>14:27:00</c:v>
                </c:pt>
                <c:pt idx="90">
                  <c:v>14:28:00</c:v>
                </c:pt>
                <c:pt idx="91">
                  <c:v>14:29:00</c:v>
                </c:pt>
                <c:pt idx="92">
                  <c:v>14:30:00</c:v>
                </c:pt>
                <c:pt idx="93">
                  <c:v>14:31:00</c:v>
                </c:pt>
                <c:pt idx="94">
                  <c:v>14:32:00</c:v>
                </c:pt>
                <c:pt idx="95">
                  <c:v>14:33:00</c:v>
                </c:pt>
                <c:pt idx="96">
                  <c:v>14:34:00</c:v>
                </c:pt>
                <c:pt idx="97">
                  <c:v>14:35:00</c:v>
                </c:pt>
                <c:pt idx="98">
                  <c:v>14:36:00</c:v>
                </c:pt>
                <c:pt idx="99">
                  <c:v>14:37:00</c:v>
                </c:pt>
                <c:pt idx="100">
                  <c:v>14:38:00</c:v>
                </c:pt>
                <c:pt idx="101">
                  <c:v>14:39:00</c:v>
                </c:pt>
                <c:pt idx="102">
                  <c:v>14:40:00</c:v>
                </c:pt>
                <c:pt idx="103">
                  <c:v>14:41:00</c:v>
                </c:pt>
                <c:pt idx="104">
                  <c:v>14:42:00</c:v>
                </c:pt>
                <c:pt idx="105">
                  <c:v>14:43:00</c:v>
                </c:pt>
                <c:pt idx="106">
                  <c:v>14:44:00</c:v>
                </c:pt>
                <c:pt idx="107">
                  <c:v>14:45:00</c:v>
                </c:pt>
              </c:strCache>
            </c:strRef>
          </c:cat>
          <c:val>
            <c:numRef>
              <c:f>'190430'!$K$719:$K$826</c:f>
              <c:numCache>
                <c:formatCode>General</c:formatCode>
                <c:ptCount val="10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240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240</c:v>
                </c:pt>
                <c:pt idx="16">
                  <c:v>0</c:v>
                </c:pt>
                <c:pt idx="17">
                  <c:v>0</c:v>
                </c:pt>
                <c:pt idx="18">
                  <c:v>60</c:v>
                </c:pt>
                <c:pt idx="19">
                  <c:v>300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240</c:v>
                </c:pt>
                <c:pt idx="29">
                  <c:v>60</c:v>
                </c:pt>
                <c:pt idx="30">
                  <c:v>0</c:v>
                </c:pt>
                <c:pt idx="31">
                  <c:v>180</c:v>
                </c:pt>
                <c:pt idx="32">
                  <c:v>60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60</c:v>
                </c:pt>
                <c:pt idx="49">
                  <c:v>60</c:v>
                </c:pt>
                <c:pt idx="50">
                  <c:v>300</c:v>
                </c:pt>
                <c:pt idx="51">
                  <c:v>600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120</c:v>
                </c:pt>
                <c:pt idx="56">
                  <c:v>180</c:v>
                </c:pt>
                <c:pt idx="57">
                  <c:v>240</c:v>
                </c:pt>
                <c:pt idx="58">
                  <c:v>0</c:v>
                </c:pt>
                <c:pt idx="59">
                  <c:v>780</c:v>
                </c:pt>
                <c:pt idx="60">
                  <c:v>840</c:v>
                </c:pt>
                <c:pt idx="61">
                  <c:v>60</c:v>
                </c:pt>
                <c:pt idx="62">
                  <c:v>120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120</c:v>
                </c:pt>
                <c:pt idx="70">
                  <c:v>180</c:v>
                </c:pt>
                <c:pt idx="71">
                  <c:v>0</c:v>
                </c:pt>
                <c:pt idx="72">
                  <c:v>420</c:v>
                </c:pt>
                <c:pt idx="73">
                  <c:v>180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180</c:v>
                </c:pt>
                <c:pt idx="78">
                  <c:v>240</c:v>
                </c:pt>
                <c:pt idx="79">
                  <c:v>60</c:v>
                </c:pt>
                <c:pt idx="80">
                  <c:v>300</c:v>
                </c:pt>
                <c:pt idx="81">
                  <c:v>240</c:v>
                </c:pt>
                <c:pt idx="82">
                  <c:v>60</c:v>
                </c:pt>
                <c:pt idx="83">
                  <c:v>60</c:v>
                </c:pt>
                <c:pt idx="84">
                  <c:v>0</c:v>
                </c:pt>
                <c:pt idx="85">
                  <c:v>120</c:v>
                </c:pt>
                <c:pt idx="86">
                  <c:v>0</c:v>
                </c:pt>
                <c:pt idx="87">
                  <c:v>180</c:v>
                </c:pt>
                <c:pt idx="88">
                  <c:v>240</c:v>
                </c:pt>
                <c:pt idx="89">
                  <c:v>120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60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120</c:v>
                </c:pt>
                <c:pt idx="98">
                  <c:v>0</c:v>
                </c:pt>
                <c:pt idx="99">
                  <c:v>0</c:v>
                </c:pt>
                <c:pt idx="100">
                  <c:v>60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120</c:v>
                </c:pt>
                <c:pt idx="106">
                  <c:v>0</c:v>
                </c:pt>
                <c:pt idx="10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3F-4626-B7B4-79FEF18E58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515520"/>
        <c:axId val="153517056"/>
      </c:lineChart>
      <c:catAx>
        <c:axId val="15351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53517056"/>
        <c:crosses val="autoZero"/>
        <c:auto val="1"/>
        <c:lblAlgn val="ctr"/>
        <c:lblOffset val="100"/>
        <c:noMultiLvlLbl val="0"/>
      </c:catAx>
      <c:valAx>
        <c:axId val="153517056"/>
        <c:scaling>
          <c:orientation val="minMax"/>
          <c:max val="25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kw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535155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2528 Dinant-BrAirport</a:t>
            </a:r>
            <a:endParaRPr lang="en-US">
              <a:effectLst/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'190430'!$J$1</c:f>
              <c:strCache>
                <c:ptCount val="1"/>
                <c:pt idx="0">
                  <c:v>kW-plus</c:v>
                </c:pt>
              </c:strCache>
            </c:strRef>
          </c:tx>
          <c:marker>
            <c:symbol val="none"/>
          </c:marker>
          <c:cat>
            <c:strRef>
              <c:f>'190430'!$G$284:$G$379</c:f>
              <c:strCache>
                <c:ptCount val="96"/>
                <c:pt idx="0">
                  <c:v>04:57:00</c:v>
                </c:pt>
                <c:pt idx="1">
                  <c:v>04:58:00</c:v>
                </c:pt>
                <c:pt idx="2">
                  <c:v>04:59:00</c:v>
                </c:pt>
                <c:pt idx="3">
                  <c:v>05:00:00</c:v>
                </c:pt>
                <c:pt idx="4">
                  <c:v>05:01:00</c:v>
                </c:pt>
                <c:pt idx="5">
                  <c:v>05:02:00</c:v>
                </c:pt>
                <c:pt idx="6">
                  <c:v>05:03:00</c:v>
                </c:pt>
                <c:pt idx="7">
                  <c:v>05:04:00</c:v>
                </c:pt>
                <c:pt idx="8">
                  <c:v>05:07:00</c:v>
                </c:pt>
                <c:pt idx="9">
                  <c:v>05:08:00</c:v>
                </c:pt>
                <c:pt idx="10">
                  <c:v>05:09:00</c:v>
                </c:pt>
                <c:pt idx="11">
                  <c:v>05:10:00</c:v>
                </c:pt>
                <c:pt idx="12">
                  <c:v>05:11:00</c:v>
                </c:pt>
                <c:pt idx="13">
                  <c:v>05:12:00</c:v>
                </c:pt>
                <c:pt idx="14">
                  <c:v>05:13:00</c:v>
                </c:pt>
                <c:pt idx="15">
                  <c:v>05:14:00</c:v>
                </c:pt>
                <c:pt idx="16">
                  <c:v>05:17:00</c:v>
                </c:pt>
                <c:pt idx="17">
                  <c:v>05:18:00</c:v>
                </c:pt>
                <c:pt idx="18">
                  <c:v>05:19:00</c:v>
                </c:pt>
                <c:pt idx="19">
                  <c:v>05:20:00</c:v>
                </c:pt>
                <c:pt idx="20">
                  <c:v>05:21:00</c:v>
                </c:pt>
                <c:pt idx="21">
                  <c:v>05:22:00</c:v>
                </c:pt>
                <c:pt idx="22">
                  <c:v>05:23:00</c:v>
                </c:pt>
                <c:pt idx="23">
                  <c:v>05:24:00</c:v>
                </c:pt>
                <c:pt idx="24">
                  <c:v>05:27:00</c:v>
                </c:pt>
                <c:pt idx="25">
                  <c:v>05:28:00</c:v>
                </c:pt>
                <c:pt idx="26">
                  <c:v>05:29:00</c:v>
                </c:pt>
                <c:pt idx="27">
                  <c:v>05:30:00</c:v>
                </c:pt>
                <c:pt idx="28">
                  <c:v>05:31:00</c:v>
                </c:pt>
                <c:pt idx="29">
                  <c:v>05:32:00</c:v>
                </c:pt>
                <c:pt idx="30">
                  <c:v>05:33:00</c:v>
                </c:pt>
                <c:pt idx="31">
                  <c:v>05:34:00</c:v>
                </c:pt>
                <c:pt idx="32">
                  <c:v>05:35:00</c:v>
                </c:pt>
                <c:pt idx="33">
                  <c:v>05:37:00</c:v>
                </c:pt>
                <c:pt idx="34">
                  <c:v>05:38:00</c:v>
                </c:pt>
                <c:pt idx="35">
                  <c:v>05:39:00</c:v>
                </c:pt>
                <c:pt idx="36">
                  <c:v>05:40:00</c:v>
                </c:pt>
                <c:pt idx="37">
                  <c:v>05:41:00</c:v>
                </c:pt>
                <c:pt idx="38">
                  <c:v>05:42:00</c:v>
                </c:pt>
                <c:pt idx="39">
                  <c:v>05:43:00</c:v>
                </c:pt>
                <c:pt idx="40">
                  <c:v>05:44:00</c:v>
                </c:pt>
                <c:pt idx="41">
                  <c:v>05:45:00</c:v>
                </c:pt>
                <c:pt idx="42">
                  <c:v>05:47:00</c:v>
                </c:pt>
                <c:pt idx="43">
                  <c:v>05:48:00</c:v>
                </c:pt>
                <c:pt idx="44">
                  <c:v>05:49:00</c:v>
                </c:pt>
                <c:pt idx="45">
                  <c:v>05:50:00</c:v>
                </c:pt>
                <c:pt idx="46">
                  <c:v>05:51:00</c:v>
                </c:pt>
                <c:pt idx="47">
                  <c:v>05:52:00</c:v>
                </c:pt>
                <c:pt idx="48">
                  <c:v>05:53:00</c:v>
                </c:pt>
                <c:pt idx="49">
                  <c:v>05:54:00</c:v>
                </c:pt>
                <c:pt idx="50">
                  <c:v>05:55:00</c:v>
                </c:pt>
                <c:pt idx="51">
                  <c:v>05:57:00</c:v>
                </c:pt>
                <c:pt idx="52">
                  <c:v>05:58:00</c:v>
                </c:pt>
                <c:pt idx="53">
                  <c:v>05:59:00</c:v>
                </c:pt>
                <c:pt idx="54">
                  <c:v>06:00:00</c:v>
                </c:pt>
                <c:pt idx="55">
                  <c:v>06:01:00</c:v>
                </c:pt>
                <c:pt idx="56">
                  <c:v>06:02:00</c:v>
                </c:pt>
                <c:pt idx="57">
                  <c:v>06:03:00</c:v>
                </c:pt>
                <c:pt idx="58">
                  <c:v>06:04:00</c:v>
                </c:pt>
                <c:pt idx="59">
                  <c:v>06:05:00</c:v>
                </c:pt>
                <c:pt idx="60">
                  <c:v>06:07:00</c:v>
                </c:pt>
                <c:pt idx="61">
                  <c:v>06:08:00</c:v>
                </c:pt>
                <c:pt idx="62">
                  <c:v>06:09:00</c:v>
                </c:pt>
                <c:pt idx="63">
                  <c:v>06:10:00</c:v>
                </c:pt>
                <c:pt idx="64">
                  <c:v>06:11:00</c:v>
                </c:pt>
                <c:pt idx="65">
                  <c:v>06:12:00</c:v>
                </c:pt>
                <c:pt idx="66">
                  <c:v>06:13:00</c:v>
                </c:pt>
                <c:pt idx="67">
                  <c:v>06:14:00</c:v>
                </c:pt>
                <c:pt idx="68">
                  <c:v>06:15:00</c:v>
                </c:pt>
                <c:pt idx="69">
                  <c:v>06:17:00</c:v>
                </c:pt>
                <c:pt idx="70">
                  <c:v>06:18:00</c:v>
                </c:pt>
                <c:pt idx="71">
                  <c:v>06:19:00</c:v>
                </c:pt>
                <c:pt idx="72">
                  <c:v>06:20:00</c:v>
                </c:pt>
                <c:pt idx="73">
                  <c:v>06:21:00</c:v>
                </c:pt>
                <c:pt idx="74">
                  <c:v>06:22:00</c:v>
                </c:pt>
                <c:pt idx="75">
                  <c:v>06:23:00</c:v>
                </c:pt>
                <c:pt idx="76">
                  <c:v>06:24:00</c:v>
                </c:pt>
                <c:pt idx="77">
                  <c:v>06:25:00</c:v>
                </c:pt>
                <c:pt idx="78">
                  <c:v>06:27:00</c:v>
                </c:pt>
                <c:pt idx="79">
                  <c:v>06:28:00</c:v>
                </c:pt>
                <c:pt idx="80">
                  <c:v>06:29:00</c:v>
                </c:pt>
                <c:pt idx="81">
                  <c:v>06:30:00</c:v>
                </c:pt>
                <c:pt idx="82">
                  <c:v>06:31:00</c:v>
                </c:pt>
                <c:pt idx="83">
                  <c:v>06:32:00</c:v>
                </c:pt>
                <c:pt idx="84">
                  <c:v>06:33:00</c:v>
                </c:pt>
                <c:pt idx="85">
                  <c:v>06:34:00</c:v>
                </c:pt>
                <c:pt idx="86">
                  <c:v>06:35:00</c:v>
                </c:pt>
                <c:pt idx="87">
                  <c:v>06:37:00</c:v>
                </c:pt>
                <c:pt idx="88">
                  <c:v>06:38:00</c:v>
                </c:pt>
                <c:pt idx="89">
                  <c:v>06:39:00</c:v>
                </c:pt>
                <c:pt idx="90">
                  <c:v>06:40:00</c:v>
                </c:pt>
                <c:pt idx="91">
                  <c:v>06:41:00</c:v>
                </c:pt>
                <c:pt idx="92">
                  <c:v>06:42:00</c:v>
                </c:pt>
                <c:pt idx="93">
                  <c:v>06:43:00</c:v>
                </c:pt>
                <c:pt idx="94">
                  <c:v>06:44:00</c:v>
                </c:pt>
                <c:pt idx="95">
                  <c:v>06:45:00</c:v>
                </c:pt>
              </c:strCache>
            </c:strRef>
          </c:cat>
          <c:val>
            <c:numRef>
              <c:f>'190430'!$J$284:$J$379</c:f>
              <c:numCache>
                <c:formatCode>General</c:formatCode>
                <c:ptCount val="96"/>
                <c:pt idx="0">
                  <c:v>60</c:v>
                </c:pt>
                <c:pt idx="1">
                  <c:v>0</c:v>
                </c:pt>
                <c:pt idx="2">
                  <c:v>0</c:v>
                </c:pt>
                <c:pt idx="3">
                  <c:v>180</c:v>
                </c:pt>
                <c:pt idx="4">
                  <c:v>180</c:v>
                </c:pt>
                <c:pt idx="5">
                  <c:v>660</c:v>
                </c:pt>
                <c:pt idx="6">
                  <c:v>240</c:v>
                </c:pt>
                <c:pt idx="7">
                  <c:v>300</c:v>
                </c:pt>
                <c:pt idx="8">
                  <c:v>300</c:v>
                </c:pt>
                <c:pt idx="9">
                  <c:v>900</c:v>
                </c:pt>
                <c:pt idx="10">
                  <c:v>300</c:v>
                </c:pt>
                <c:pt idx="11">
                  <c:v>60</c:v>
                </c:pt>
                <c:pt idx="12">
                  <c:v>0</c:v>
                </c:pt>
                <c:pt idx="13">
                  <c:v>60</c:v>
                </c:pt>
                <c:pt idx="14">
                  <c:v>1020</c:v>
                </c:pt>
                <c:pt idx="15">
                  <c:v>60</c:v>
                </c:pt>
                <c:pt idx="16">
                  <c:v>960</c:v>
                </c:pt>
                <c:pt idx="17">
                  <c:v>300</c:v>
                </c:pt>
                <c:pt idx="18">
                  <c:v>180</c:v>
                </c:pt>
                <c:pt idx="19">
                  <c:v>300</c:v>
                </c:pt>
                <c:pt idx="20">
                  <c:v>180</c:v>
                </c:pt>
                <c:pt idx="21">
                  <c:v>180</c:v>
                </c:pt>
                <c:pt idx="22">
                  <c:v>60</c:v>
                </c:pt>
                <c:pt idx="23">
                  <c:v>0</c:v>
                </c:pt>
                <c:pt idx="24">
                  <c:v>540</c:v>
                </c:pt>
                <c:pt idx="25">
                  <c:v>0</c:v>
                </c:pt>
                <c:pt idx="26">
                  <c:v>960</c:v>
                </c:pt>
                <c:pt idx="27">
                  <c:v>60</c:v>
                </c:pt>
                <c:pt idx="28">
                  <c:v>180</c:v>
                </c:pt>
                <c:pt idx="29">
                  <c:v>120</c:v>
                </c:pt>
                <c:pt idx="30">
                  <c:v>120</c:v>
                </c:pt>
                <c:pt idx="31">
                  <c:v>180</c:v>
                </c:pt>
                <c:pt idx="32">
                  <c:v>120</c:v>
                </c:pt>
                <c:pt idx="33">
                  <c:v>180</c:v>
                </c:pt>
                <c:pt idx="34">
                  <c:v>240</c:v>
                </c:pt>
                <c:pt idx="35">
                  <c:v>780</c:v>
                </c:pt>
                <c:pt idx="36">
                  <c:v>1500</c:v>
                </c:pt>
                <c:pt idx="37">
                  <c:v>1020</c:v>
                </c:pt>
                <c:pt idx="38">
                  <c:v>1320</c:v>
                </c:pt>
                <c:pt idx="39">
                  <c:v>1080</c:v>
                </c:pt>
                <c:pt idx="40">
                  <c:v>720</c:v>
                </c:pt>
                <c:pt idx="41">
                  <c:v>60</c:v>
                </c:pt>
                <c:pt idx="42">
                  <c:v>180</c:v>
                </c:pt>
                <c:pt idx="43">
                  <c:v>60</c:v>
                </c:pt>
                <c:pt idx="44">
                  <c:v>0</c:v>
                </c:pt>
                <c:pt idx="45">
                  <c:v>60</c:v>
                </c:pt>
                <c:pt idx="46">
                  <c:v>1260</c:v>
                </c:pt>
                <c:pt idx="47">
                  <c:v>720</c:v>
                </c:pt>
                <c:pt idx="48">
                  <c:v>60</c:v>
                </c:pt>
                <c:pt idx="49">
                  <c:v>60</c:v>
                </c:pt>
                <c:pt idx="50">
                  <c:v>60</c:v>
                </c:pt>
                <c:pt idx="51">
                  <c:v>180</c:v>
                </c:pt>
                <c:pt idx="52">
                  <c:v>0</c:v>
                </c:pt>
                <c:pt idx="53">
                  <c:v>0</c:v>
                </c:pt>
                <c:pt idx="54">
                  <c:v>60</c:v>
                </c:pt>
                <c:pt idx="55">
                  <c:v>60</c:v>
                </c:pt>
                <c:pt idx="56">
                  <c:v>60</c:v>
                </c:pt>
                <c:pt idx="57">
                  <c:v>60</c:v>
                </c:pt>
                <c:pt idx="58">
                  <c:v>60</c:v>
                </c:pt>
                <c:pt idx="59">
                  <c:v>300</c:v>
                </c:pt>
                <c:pt idx="60">
                  <c:v>600</c:v>
                </c:pt>
                <c:pt idx="61">
                  <c:v>1500</c:v>
                </c:pt>
                <c:pt idx="62">
                  <c:v>1020</c:v>
                </c:pt>
                <c:pt idx="63">
                  <c:v>60</c:v>
                </c:pt>
                <c:pt idx="64">
                  <c:v>720</c:v>
                </c:pt>
                <c:pt idx="65">
                  <c:v>420</c:v>
                </c:pt>
                <c:pt idx="66">
                  <c:v>660</c:v>
                </c:pt>
                <c:pt idx="67">
                  <c:v>300</c:v>
                </c:pt>
                <c:pt idx="68">
                  <c:v>0</c:v>
                </c:pt>
                <c:pt idx="69">
                  <c:v>300</c:v>
                </c:pt>
                <c:pt idx="70">
                  <c:v>240</c:v>
                </c:pt>
                <c:pt idx="71">
                  <c:v>60</c:v>
                </c:pt>
                <c:pt idx="72">
                  <c:v>240</c:v>
                </c:pt>
                <c:pt idx="73">
                  <c:v>0</c:v>
                </c:pt>
                <c:pt idx="74">
                  <c:v>60</c:v>
                </c:pt>
                <c:pt idx="75">
                  <c:v>60</c:v>
                </c:pt>
                <c:pt idx="76">
                  <c:v>60</c:v>
                </c:pt>
                <c:pt idx="77">
                  <c:v>0</c:v>
                </c:pt>
                <c:pt idx="78">
                  <c:v>60</c:v>
                </c:pt>
                <c:pt idx="79">
                  <c:v>60</c:v>
                </c:pt>
                <c:pt idx="80">
                  <c:v>120</c:v>
                </c:pt>
                <c:pt idx="81">
                  <c:v>60</c:v>
                </c:pt>
                <c:pt idx="82">
                  <c:v>60</c:v>
                </c:pt>
                <c:pt idx="83">
                  <c:v>60</c:v>
                </c:pt>
                <c:pt idx="84">
                  <c:v>180</c:v>
                </c:pt>
                <c:pt idx="85">
                  <c:v>300</c:v>
                </c:pt>
                <c:pt idx="86">
                  <c:v>60</c:v>
                </c:pt>
                <c:pt idx="87">
                  <c:v>180</c:v>
                </c:pt>
                <c:pt idx="88">
                  <c:v>60</c:v>
                </c:pt>
                <c:pt idx="89">
                  <c:v>720</c:v>
                </c:pt>
                <c:pt idx="90">
                  <c:v>60</c:v>
                </c:pt>
                <c:pt idx="91">
                  <c:v>0</c:v>
                </c:pt>
                <c:pt idx="92">
                  <c:v>300</c:v>
                </c:pt>
                <c:pt idx="93">
                  <c:v>300</c:v>
                </c:pt>
                <c:pt idx="94">
                  <c:v>0</c:v>
                </c:pt>
                <c:pt idx="95">
                  <c:v>120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95-452A-8EA4-9FBD9DB86DB1}"/>
            </c:ext>
          </c:extLst>
        </c:ser>
        <c:ser>
          <c:idx val="1"/>
          <c:order val="1"/>
          <c:tx>
            <c:strRef>
              <c:f>'190430'!$K$1</c:f>
              <c:strCache>
                <c:ptCount val="1"/>
                <c:pt idx="0">
                  <c:v>kW-min</c:v>
                </c:pt>
              </c:strCache>
            </c:strRef>
          </c:tx>
          <c:marker>
            <c:symbol val="none"/>
          </c:marker>
          <c:cat>
            <c:strRef>
              <c:f>'190430'!$G$284:$G$379</c:f>
              <c:strCache>
                <c:ptCount val="96"/>
                <c:pt idx="0">
                  <c:v>04:57:00</c:v>
                </c:pt>
                <c:pt idx="1">
                  <c:v>04:58:00</c:v>
                </c:pt>
                <c:pt idx="2">
                  <c:v>04:59:00</c:v>
                </c:pt>
                <c:pt idx="3">
                  <c:v>05:00:00</c:v>
                </c:pt>
                <c:pt idx="4">
                  <c:v>05:01:00</c:v>
                </c:pt>
                <c:pt idx="5">
                  <c:v>05:02:00</c:v>
                </c:pt>
                <c:pt idx="6">
                  <c:v>05:03:00</c:v>
                </c:pt>
                <c:pt idx="7">
                  <c:v>05:04:00</c:v>
                </c:pt>
                <c:pt idx="8">
                  <c:v>05:07:00</c:v>
                </c:pt>
                <c:pt idx="9">
                  <c:v>05:08:00</c:v>
                </c:pt>
                <c:pt idx="10">
                  <c:v>05:09:00</c:v>
                </c:pt>
                <c:pt idx="11">
                  <c:v>05:10:00</c:v>
                </c:pt>
                <c:pt idx="12">
                  <c:v>05:11:00</c:v>
                </c:pt>
                <c:pt idx="13">
                  <c:v>05:12:00</c:v>
                </c:pt>
                <c:pt idx="14">
                  <c:v>05:13:00</c:v>
                </c:pt>
                <c:pt idx="15">
                  <c:v>05:14:00</c:v>
                </c:pt>
                <c:pt idx="16">
                  <c:v>05:17:00</c:v>
                </c:pt>
                <c:pt idx="17">
                  <c:v>05:18:00</c:v>
                </c:pt>
                <c:pt idx="18">
                  <c:v>05:19:00</c:v>
                </c:pt>
                <c:pt idx="19">
                  <c:v>05:20:00</c:v>
                </c:pt>
                <c:pt idx="20">
                  <c:v>05:21:00</c:v>
                </c:pt>
                <c:pt idx="21">
                  <c:v>05:22:00</c:v>
                </c:pt>
                <c:pt idx="22">
                  <c:v>05:23:00</c:v>
                </c:pt>
                <c:pt idx="23">
                  <c:v>05:24:00</c:v>
                </c:pt>
                <c:pt idx="24">
                  <c:v>05:27:00</c:v>
                </c:pt>
                <c:pt idx="25">
                  <c:v>05:28:00</c:v>
                </c:pt>
                <c:pt idx="26">
                  <c:v>05:29:00</c:v>
                </c:pt>
                <c:pt idx="27">
                  <c:v>05:30:00</c:v>
                </c:pt>
                <c:pt idx="28">
                  <c:v>05:31:00</c:v>
                </c:pt>
                <c:pt idx="29">
                  <c:v>05:32:00</c:v>
                </c:pt>
                <c:pt idx="30">
                  <c:v>05:33:00</c:v>
                </c:pt>
                <c:pt idx="31">
                  <c:v>05:34:00</c:v>
                </c:pt>
                <c:pt idx="32">
                  <c:v>05:35:00</c:v>
                </c:pt>
                <c:pt idx="33">
                  <c:v>05:37:00</c:v>
                </c:pt>
                <c:pt idx="34">
                  <c:v>05:38:00</c:v>
                </c:pt>
                <c:pt idx="35">
                  <c:v>05:39:00</c:v>
                </c:pt>
                <c:pt idx="36">
                  <c:v>05:40:00</c:v>
                </c:pt>
                <c:pt idx="37">
                  <c:v>05:41:00</c:v>
                </c:pt>
                <c:pt idx="38">
                  <c:v>05:42:00</c:v>
                </c:pt>
                <c:pt idx="39">
                  <c:v>05:43:00</c:v>
                </c:pt>
                <c:pt idx="40">
                  <c:v>05:44:00</c:v>
                </c:pt>
                <c:pt idx="41">
                  <c:v>05:45:00</c:v>
                </c:pt>
                <c:pt idx="42">
                  <c:v>05:47:00</c:v>
                </c:pt>
                <c:pt idx="43">
                  <c:v>05:48:00</c:v>
                </c:pt>
                <c:pt idx="44">
                  <c:v>05:49:00</c:v>
                </c:pt>
                <c:pt idx="45">
                  <c:v>05:50:00</c:v>
                </c:pt>
                <c:pt idx="46">
                  <c:v>05:51:00</c:v>
                </c:pt>
                <c:pt idx="47">
                  <c:v>05:52:00</c:v>
                </c:pt>
                <c:pt idx="48">
                  <c:v>05:53:00</c:v>
                </c:pt>
                <c:pt idx="49">
                  <c:v>05:54:00</c:v>
                </c:pt>
                <c:pt idx="50">
                  <c:v>05:55:00</c:v>
                </c:pt>
                <c:pt idx="51">
                  <c:v>05:57:00</c:v>
                </c:pt>
                <c:pt idx="52">
                  <c:v>05:58:00</c:v>
                </c:pt>
                <c:pt idx="53">
                  <c:v>05:59:00</c:v>
                </c:pt>
                <c:pt idx="54">
                  <c:v>06:00:00</c:v>
                </c:pt>
                <c:pt idx="55">
                  <c:v>06:01:00</c:v>
                </c:pt>
                <c:pt idx="56">
                  <c:v>06:02:00</c:v>
                </c:pt>
                <c:pt idx="57">
                  <c:v>06:03:00</c:v>
                </c:pt>
                <c:pt idx="58">
                  <c:v>06:04:00</c:v>
                </c:pt>
                <c:pt idx="59">
                  <c:v>06:05:00</c:v>
                </c:pt>
                <c:pt idx="60">
                  <c:v>06:07:00</c:v>
                </c:pt>
                <c:pt idx="61">
                  <c:v>06:08:00</c:v>
                </c:pt>
                <c:pt idx="62">
                  <c:v>06:09:00</c:v>
                </c:pt>
                <c:pt idx="63">
                  <c:v>06:10:00</c:v>
                </c:pt>
                <c:pt idx="64">
                  <c:v>06:11:00</c:v>
                </c:pt>
                <c:pt idx="65">
                  <c:v>06:12:00</c:v>
                </c:pt>
                <c:pt idx="66">
                  <c:v>06:13:00</c:v>
                </c:pt>
                <c:pt idx="67">
                  <c:v>06:14:00</c:v>
                </c:pt>
                <c:pt idx="68">
                  <c:v>06:15:00</c:v>
                </c:pt>
                <c:pt idx="69">
                  <c:v>06:17:00</c:v>
                </c:pt>
                <c:pt idx="70">
                  <c:v>06:18:00</c:v>
                </c:pt>
                <c:pt idx="71">
                  <c:v>06:19:00</c:v>
                </c:pt>
                <c:pt idx="72">
                  <c:v>06:20:00</c:v>
                </c:pt>
                <c:pt idx="73">
                  <c:v>06:21:00</c:v>
                </c:pt>
                <c:pt idx="74">
                  <c:v>06:22:00</c:v>
                </c:pt>
                <c:pt idx="75">
                  <c:v>06:23:00</c:v>
                </c:pt>
                <c:pt idx="76">
                  <c:v>06:24:00</c:v>
                </c:pt>
                <c:pt idx="77">
                  <c:v>06:25:00</c:v>
                </c:pt>
                <c:pt idx="78">
                  <c:v>06:27:00</c:v>
                </c:pt>
                <c:pt idx="79">
                  <c:v>06:28:00</c:v>
                </c:pt>
                <c:pt idx="80">
                  <c:v>06:29:00</c:v>
                </c:pt>
                <c:pt idx="81">
                  <c:v>06:30:00</c:v>
                </c:pt>
                <c:pt idx="82">
                  <c:v>06:31:00</c:v>
                </c:pt>
                <c:pt idx="83">
                  <c:v>06:32:00</c:v>
                </c:pt>
                <c:pt idx="84">
                  <c:v>06:33:00</c:v>
                </c:pt>
                <c:pt idx="85">
                  <c:v>06:34:00</c:v>
                </c:pt>
                <c:pt idx="86">
                  <c:v>06:35:00</c:v>
                </c:pt>
                <c:pt idx="87">
                  <c:v>06:37:00</c:v>
                </c:pt>
                <c:pt idx="88">
                  <c:v>06:38:00</c:v>
                </c:pt>
                <c:pt idx="89">
                  <c:v>06:39:00</c:v>
                </c:pt>
                <c:pt idx="90">
                  <c:v>06:40:00</c:v>
                </c:pt>
                <c:pt idx="91">
                  <c:v>06:41:00</c:v>
                </c:pt>
                <c:pt idx="92">
                  <c:v>06:42:00</c:v>
                </c:pt>
                <c:pt idx="93">
                  <c:v>06:43:00</c:v>
                </c:pt>
                <c:pt idx="94">
                  <c:v>06:44:00</c:v>
                </c:pt>
                <c:pt idx="95">
                  <c:v>06:45:00</c:v>
                </c:pt>
              </c:strCache>
            </c:strRef>
          </c:cat>
          <c:val>
            <c:numRef>
              <c:f>'190430'!$K$284:$K$379</c:f>
              <c:numCache>
                <c:formatCode>General</c:formatCode>
                <c:ptCount val="9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300</c:v>
                </c:pt>
                <c:pt idx="9">
                  <c:v>0</c:v>
                </c:pt>
                <c:pt idx="10">
                  <c:v>0</c:v>
                </c:pt>
                <c:pt idx="11">
                  <c:v>180</c:v>
                </c:pt>
                <c:pt idx="12">
                  <c:v>60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420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60</c:v>
                </c:pt>
                <c:pt idx="21">
                  <c:v>0</c:v>
                </c:pt>
                <c:pt idx="22">
                  <c:v>480</c:v>
                </c:pt>
                <c:pt idx="23">
                  <c:v>60</c:v>
                </c:pt>
                <c:pt idx="24">
                  <c:v>300</c:v>
                </c:pt>
                <c:pt idx="25">
                  <c:v>0</c:v>
                </c:pt>
                <c:pt idx="26">
                  <c:v>0</c:v>
                </c:pt>
                <c:pt idx="27">
                  <c:v>300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180</c:v>
                </c:pt>
                <c:pt idx="43">
                  <c:v>540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120</c:v>
                </c:pt>
                <c:pt idx="51">
                  <c:v>240</c:v>
                </c:pt>
                <c:pt idx="52">
                  <c:v>900</c:v>
                </c:pt>
                <c:pt idx="53">
                  <c:v>60</c:v>
                </c:pt>
                <c:pt idx="54">
                  <c:v>0</c:v>
                </c:pt>
                <c:pt idx="55">
                  <c:v>180</c:v>
                </c:pt>
                <c:pt idx="56">
                  <c:v>0</c:v>
                </c:pt>
                <c:pt idx="57">
                  <c:v>60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60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780</c:v>
                </c:pt>
                <c:pt idx="69">
                  <c:v>120</c:v>
                </c:pt>
                <c:pt idx="70">
                  <c:v>0</c:v>
                </c:pt>
                <c:pt idx="71">
                  <c:v>60</c:v>
                </c:pt>
                <c:pt idx="72">
                  <c:v>300</c:v>
                </c:pt>
                <c:pt idx="73">
                  <c:v>120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120</c:v>
                </c:pt>
                <c:pt idx="78">
                  <c:v>180</c:v>
                </c:pt>
                <c:pt idx="79">
                  <c:v>0</c:v>
                </c:pt>
                <c:pt idx="80">
                  <c:v>0</c:v>
                </c:pt>
                <c:pt idx="81">
                  <c:v>60</c:v>
                </c:pt>
                <c:pt idx="82">
                  <c:v>60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780</c:v>
                </c:pt>
                <c:pt idx="92">
                  <c:v>0</c:v>
                </c:pt>
                <c:pt idx="93">
                  <c:v>240</c:v>
                </c:pt>
                <c:pt idx="94">
                  <c:v>120</c:v>
                </c:pt>
                <c:pt idx="9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95-452A-8EA4-9FBD9DB86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946368"/>
        <c:axId val="153948160"/>
      </c:lineChart>
      <c:catAx>
        <c:axId val="15394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53948160"/>
        <c:crosses val="autoZero"/>
        <c:auto val="1"/>
        <c:lblAlgn val="ctr"/>
        <c:lblOffset val="100"/>
        <c:noMultiLvlLbl val="0"/>
      </c:catAx>
      <c:valAx>
        <c:axId val="153948160"/>
        <c:scaling>
          <c:orientation val="minMax"/>
          <c:max val="25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kW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53946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0.69861</cdr:x>
      <cdr:y>0</cdr:y>
    </cdr:from>
    <cdr:to>
      <cdr:x>0.89326</cdr:x>
      <cdr:y>0.49421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904956" y="0"/>
          <a:ext cx="1645262" cy="10824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 err="1"/>
            <a:t>MWhplus</a:t>
          </a:r>
          <a:r>
            <a:rPr lang="en-US" sz="1100" dirty="0"/>
            <a:t>: 0,397 MWh</a:t>
          </a:r>
        </a:p>
        <a:p xmlns:a="http://schemas.openxmlformats.org/drawingml/2006/main">
          <a:r>
            <a:rPr lang="en-US" sz="1100" dirty="0" err="1"/>
            <a:t>MWhmin</a:t>
          </a:r>
          <a:r>
            <a:rPr lang="en-US" sz="1100" dirty="0"/>
            <a:t>: 0,132 MWh</a:t>
          </a:r>
        </a:p>
        <a:p xmlns:a="http://schemas.openxmlformats.org/drawingml/2006/main">
          <a:r>
            <a:rPr lang="en-US" sz="1100" dirty="0" err="1"/>
            <a:t>MWhnet</a:t>
          </a:r>
          <a:r>
            <a:rPr lang="en-US" sz="1100" dirty="0"/>
            <a:t>: 0,265 MWh</a:t>
          </a:r>
        </a:p>
        <a:p xmlns:a="http://schemas.openxmlformats.org/drawingml/2006/main">
          <a:r>
            <a:rPr lang="en-US" sz="1100" dirty="0" err="1"/>
            <a:t>recup</a:t>
          </a:r>
          <a:r>
            <a:rPr lang="en-US" sz="1100" dirty="0"/>
            <a:t>%: 33%</a:t>
          </a:r>
        </a:p>
        <a:p xmlns:a="http://schemas.openxmlformats.org/drawingml/2006/main">
          <a:r>
            <a:rPr lang="en-US" sz="1100" dirty="0"/>
            <a:t>19,4 </a:t>
          </a:r>
          <a:r>
            <a:rPr lang="en-US" sz="1100" dirty="0" err="1"/>
            <a:t>Wh</a:t>
          </a:r>
          <a:r>
            <a:rPr lang="en-US" sz="1100" dirty="0"/>
            <a:t>/</a:t>
          </a:r>
          <a:r>
            <a:rPr lang="en-US" sz="1100" dirty="0" err="1"/>
            <a:t>tkm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0.64601</cdr:x>
      <cdr:y>0</cdr:y>
    </cdr:from>
    <cdr:to>
      <cdr:x>0.89609</cdr:x>
      <cdr:y>0.46528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84650" y="0"/>
          <a:ext cx="2200583" cy="95726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err="1"/>
            <a:t>MWhplus</a:t>
          </a:r>
          <a:r>
            <a:rPr lang="en-US" sz="1100" dirty="0"/>
            <a:t>: 0,465 MWh</a:t>
          </a:r>
        </a:p>
        <a:p xmlns:a="http://schemas.openxmlformats.org/drawingml/2006/main">
          <a:r>
            <a:rPr lang="en-US" sz="1100" dirty="0" err="1"/>
            <a:t>MWhmin</a:t>
          </a:r>
          <a:r>
            <a:rPr lang="en-US" sz="1100" dirty="0"/>
            <a:t>: 0,124 MWh</a:t>
          </a:r>
        </a:p>
        <a:p xmlns:a="http://schemas.openxmlformats.org/drawingml/2006/main">
          <a:r>
            <a:rPr lang="en-US" sz="1100" dirty="0" err="1"/>
            <a:t>MWhnet</a:t>
          </a:r>
          <a:r>
            <a:rPr lang="en-US" sz="1100" dirty="0"/>
            <a:t>: 0,362 MWh</a:t>
          </a:r>
        </a:p>
        <a:p xmlns:a="http://schemas.openxmlformats.org/drawingml/2006/main">
          <a:r>
            <a:rPr lang="en-US" sz="1100" dirty="0" err="1"/>
            <a:t>recup</a:t>
          </a:r>
          <a:r>
            <a:rPr lang="en-US" sz="1100" dirty="0"/>
            <a:t>%: 26,7%</a:t>
          </a:r>
        </a:p>
        <a:p xmlns:a="http://schemas.openxmlformats.org/drawingml/2006/main">
          <a:r>
            <a:rPr lang="en-US" sz="1100" dirty="0"/>
            <a:t>25 </a:t>
          </a:r>
          <a:r>
            <a:rPr lang="en-US" sz="1100" dirty="0" err="1"/>
            <a:t>Wh</a:t>
          </a:r>
          <a:r>
            <a:rPr lang="en-US" sz="1100" dirty="0"/>
            <a:t>/</a:t>
          </a:r>
          <a:r>
            <a:rPr lang="en-US" sz="1100" dirty="0" err="1"/>
            <a:t>tkm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63BBF1-39E9-4FAC-A8A6-45D51B5B0F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298103" cy="3421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3724-B4B0-4338-9D5A-D28C91387B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18302" y="1"/>
            <a:ext cx="4298103" cy="3421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AAAB8-1626-4294-BDD9-2FA1EAC8C603}" type="datetimeFigureOut">
              <a:rPr lang="en-GB" smtClean="0"/>
              <a:t>13/06/2019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72DF6-7BE6-4A5E-84FE-9C11C313C0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77722"/>
            <a:ext cx="4298103" cy="3421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7B5F8-9915-4229-9D34-CCDB96744C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18302" y="6477722"/>
            <a:ext cx="4298103" cy="3421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F7BD7-5656-4F08-B4B1-6DC588147A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848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98103" cy="3421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8302" y="1"/>
            <a:ext cx="4298103" cy="3421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5FD5D-EDFC-42D4-834A-A8E5C39E2548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4238" y="852488"/>
            <a:ext cx="3070225" cy="230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1870" y="3282076"/>
            <a:ext cx="7934960" cy="26853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77722"/>
            <a:ext cx="4298103" cy="3421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8302" y="6477722"/>
            <a:ext cx="4298103" cy="3421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A0F00-99D2-4A32-A638-89017D632B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0F00-99D2-4A32-A638-89017D632B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7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0F00-99D2-4A32-A638-89017D632B9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3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0F00-99D2-4A32-A638-89017D632B9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90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51365-05C5-4743-A5C5-12A1552B31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118875B-84BF-4FE4-A944-327D3158A9F4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104" name="Oval 24">
              <a:extLst>
                <a:ext uri="{FF2B5EF4-FFF2-40B4-BE49-F238E27FC236}">
                  <a16:creationId xmlns:a16="http://schemas.microsoft.com/office/drawing/2014/main" id="{6E8A14D7-0EF2-4F64-9496-68469A57F8D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25">
              <a:extLst>
                <a:ext uri="{FF2B5EF4-FFF2-40B4-BE49-F238E27FC236}">
                  <a16:creationId xmlns:a16="http://schemas.microsoft.com/office/drawing/2014/main" id="{C3B1435F-194C-46EE-9EFC-077B221D05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26">
              <a:extLst>
                <a:ext uri="{FF2B5EF4-FFF2-40B4-BE49-F238E27FC236}">
                  <a16:creationId xmlns:a16="http://schemas.microsoft.com/office/drawing/2014/main" id="{A4AC9EFC-3D17-4045-BA6C-025524709D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27">
              <a:extLst>
                <a:ext uri="{FF2B5EF4-FFF2-40B4-BE49-F238E27FC236}">
                  <a16:creationId xmlns:a16="http://schemas.microsoft.com/office/drawing/2014/main" id="{30BC706D-7627-4BBA-9C98-72A2D84274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28">
              <a:extLst>
                <a:ext uri="{FF2B5EF4-FFF2-40B4-BE49-F238E27FC236}">
                  <a16:creationId xmlns:a16="http://schemas.microsoft.com/office/drawing/2014/main" id="{09A0FA19-F66F-49AB-83AA-F8F29557E9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29">
              <a:extLst>
                <a:ext uri="{FF2B5EF4-FFF2-40B4-BE49-F238E27FC236}">
                  <a16:creationId xmlns:a16="http://schemas.microsoft.com/office/drawing/2014/main" id="{9CE9F13B-8751-433E-961B-FBAA1ED1BD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30">
              <a:extLst>
                <a:ext uri="{FF2B5EF4-FFF2-40B4-BE49-F238E27FC236}">
                  <a16:creationId xmlns:a16="http://schemas.microsoft.com/office/drawing/2014/main" id="{8D2B5035-26D5-47DD-BCF4-51B50C8DA7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31">
              <a:extLst>
                <a:ext uri="{FF2B5EF4-FFF2-40B4-BE49-F238E27FC236}">
                  <a16:creationId xmlns:a16="http://schemas.microsoft.com/office/drawing/2014/main" id="{7B6DA027-A958-47ED-A3A2-E05BAD6681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32">
              <a:extLst>
                <a:ext uri="{FF2B5EF4-FFF2-40B4-BE49-F238E27FC236}">
                  <a16:creationId xmlns:a16="http://schemas.microsoft.com/office/drawing/2014/main" id="{EA45EB1E-65A6-4F59-A1D6-3189864FC5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33">
              <a:extLst>
                <a:ext uri="{FF2B5EF4-FFF2-40B4-BE49-F238E27FC236}">
                  <a16:creationId xmlns:a16="http://schemas.microsoft.com/office/drawing/2014/main" id="{0774D03E-6459-4B36-A164-0375F04FEB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34">
              <a:extLst>
                <a:ext uri="{FF2B5EF4-FFF2-40B4-BE49-F238E27FC236}">
                  <a16:creationId xmlns:a16="http://schemas.microsoft.com/office/drawing/2014/main" id="{CB6780DA-30E1-4B1B-B8A5-CEB4121AD4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35">
              <a:extLst>
                <a:ext uri="{FF2B5EF4-FFF2-40B4-BE49-F238E27FC236}">
                  <a16:creationId xmlns:a16="http://schemas.microsoft.com/office/drawing/2014/main" id="{F0E5CA8B-4001-46A0-B5FD-9560B36D09F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36">
              <a:extLst>
                <a:ext uri="{FF2B5EF4-FFF2-40B4-BE49-F238E27FC236}">
                  <a16:creationId xmlns:a16="http://schemas.microsoft.com/office/drawing/2014/main" id="{E085F74E-7101-4A41-A225-5070FFE57D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37">
              <a:extLst>
                <a:ext uri="{FF2B5EF4-FFF2-40B4-BE49-F238E27FC236}">
                  <a16:creationId xmlns:a16="http://schemas.microsoft.com/office/drawing/2014/main" id="{1152495F-0FAD-47AE-BE85-A0A1146219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38">
              <a:extLst>
                <a:ext uri="{FF2B5EF4-FFF2-40B4-BE49-F238E27FC236}">
                  <a16:creationId xmlns:a16="http://schemas.microsoft.com/office/drawing/2014/main" id="{57884C2F-CB05-478D-86E5-DC99117C88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39">
              <a:extLst>
                <a:ext uri="{FF2B5EF4-FFF2-40B4-BE49-F238E27FC236}">
                  <a16:creationId xmlns:a16="http://schemas.microsoft.com/office/drawing/2014/main" id="{93B029E3-06F8-434E-ADBC-CC039D1A74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40">
              <a:extLst>
                <a:ext uri="{FF2B5EF4-FFF2-40B4-BE49-F238E27FC236}">
                  <a16:creationId xmlns:a16="http://schemas.microsoft.com/office/drawing/2014/main" id="{F4CE9D13-83F3-48A6-9823-688436E13F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41">
              <a:extLst>
                <a:ext uri="{FF2B5EF4-FFF2-40B4-BE49-F238E27FC236}">
                  <a16:creationId xmlns:a16="http://schemas.microsoft.com/office/drawing/2014/main" id="{604FEBE7-6D13-4D8A-8144-43C8B8EB8AD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42">
              <a:extLst>
                <a:ext uri="{FF2B5EF4-FFF2-40B4-BE49-F238E27FC236}">
                  <a16:creationId xmlns:a16="http://schemas.microsoft.com/office/drawing/2014/main" id="{59B3860D-8347-4BCC-AF7D-14A221CB88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43">
              <a:extLst>
                <a:ext uri="{FF2B5EF4-FFF2-40B4-BE49-F238E27FC236}">
                  <a16:creationId xmlns:a16="http://schemas.microsoft.com/office/drawing/2014/main" id="{C039078F-5B68-431F-84E6-89DBE0919F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44">
              <a:extLst>
                <a:ext uri="{FF2B5EF4-FFF2-40B4-BE49-F238E27FC236}">
                  <a16:creationId xmlns:a16="http://schemas.microsoft.com/office/drawing/2014/main" id="{1705A6E1-830B-4B6F-BF39-E827575210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45">
              <a:extLst>
                <a:ext uri="{FF2B5EF4-FFF2-40B4-BE49-F238E27FC236}">
                  <a16:creationId xmlns:a16="http://schemas.microsoft.com/office/drawing/2014/main" id="{C9D8AA08-00EB-4045-A6C8-E420BE7295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46">
              <a:extLst>
                <a:ext uri="{FF2B5EF4-FFF2-40B4-BE49-F238E27FC236}">
                  <a16:creationId xmlns:a16="http://schemas.microsoft.com/office/drawing/2014/main" id="{779F5482-A77C-4872-BA83-CC39E36F2E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47">
              <a:extLst>
                <a:ext uri="{FF2B5EF4-FFF2-40B4-BE49-F238E27FC236}">
                  <a16:creationId xmlns:a16="http://schemas.microsoft.com/office/drawing/2014/main" id="{AF8F63E7-C37A-4EA6-99E5-91FFA2BC17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48">
              <a:extLst>
                <a:ext uri="{FF2B5EF4-FFF2-40B4-BE49-F238E27FC236}">
                  <a16:creationId xmlns:a16="http://schemas.microsoft.com/office/drawing/2014/main" id="{AF5C0D1F-05A9-4AF1-8EEC-62D688FEE3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49">
              <a:extLst>
                <a:ext uri="{FF2B5EF4-FFF2-40B4-BE49-F238E27FC236}">
                  <a16:creationId xmlns:a16="http://schemas.microsoft.com/office/drawing/2014/main" id="{6D5EBA33-CBF3-415D-8AFC-C9675330F7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50">
              <a:extLst>
                <a:ext uri="{FF2B5EF4-FFF2-40B4-BE49-F238E27FC236}">
                  <a16:creationId xmlns:a16="http://schemas.microsoft.com/office/drawing/2014/main" id="{C46F529F-3B94-458A-A039-7C18C690B0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51">
              <a:extLst>
                <a:ext uri="{FF2B5EF4-FFF2-40B4-BE49-F238E27FC236}">
                  <a16:creationId xmlns:a16="http://schemas.microsoft.com/office/drawing/2014/main" id="{B331C613-0C20-4E48-BAEB-07464E482E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52">
              <a:extLst>
                <a:ext uri="{FF2B5EF4-FFF2-40B4-BE49-F238E27FC236}">
                  <a16:creationId xmlns:a16="http://schemas.microsoft.com/office/drawing/2014/main" id="{DDF5D25E-EC2A-4591-B3C7-E3FBAEDEC6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53">
              <a:extLst>
                <a:ext uri="{FF2B5EF4-FFF2-40B4-BE49-F238E27FC236}">
                  <a16:creationId xmlns:a16="http://schemas.microsoft.com/office/drawing/2014/main" id="{F5159242-F533-457D-91F6-4F8BD8FF72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54">
              <a:extLst>
                <a:ext uri="{FF2B5EF4-FFF2-40B4-BE49-F238E27FC236}">
                  <a16:creationId xmlns:a16="http://schemas.microsoft.com/office/drawing/2014/main" id="{24870917-4690-48FA-9DC8-ECACB687439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55">
              <a:extLst>
                <a:ext uri="{FF2B5EF4-FFF2-40B4-BE49-F238E27FC236}">
                  <a16:creationId xmlns:a16="http://schemas.microsoft.com/office/drawing/2014/main" id="{430724D6-1842-4E85-BA69-5758D35A31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56">
              <a:extLst>
                <a:ext uri="{FF2B5EF4-FFF2-40B4-BE49-F238E27FC236}">
                  <a16:creationId xmlns:a16="http://schemas.microsoft.com/office/drawing/2014/main" id="{A6D57ADB-6A2D-4736-BEF0-71EE1AEEEF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57">
              <a:extLst>
                <a:ext uri="{FF2B5EF4-FFF2-40B4-BE49-F238E27FC236}">
                  <a16:creationId xmlns:a16="http://schemas.microsoft.com/office/drawing/2014/main" id="{971CF40E-9011-4DF8-9970-AD6830D5B7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58">
              <a:extLst>
                <a:ext uri="{FF2B5EF4-FFF2-40B4-BE49-F238E27FC236}">
                  <a16:creationId xmlns:a16="http://schemas.microsoft.com/office/drawing/2014/main" id="{584A0B64-D168-4EDD-A303-95FCC41FE8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59">
              <a:extLst>
                <a:ext uri="{FF2B5EF4-FFF2-40B4-BE49-F238E27FC236}">
                  <a16:creationId xmlns:a16="http://schemas.microsoft.com/office/drawing/2014/main" id="{4A514136-4807-4E8B-9E32-CD6F35E891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Oval 60">
              <a:extLst>
                <a:ext uri="{FF2B5EF4-FFF2-40B4-BE49-F238E27FC236}">
                  <a16:creationId xmlns:a16="http://schemas.microsoft.com/office/drawing/2014/main" id="{7BAF5F2E-4FE5-49AD-917B-C9DB61FA0C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Oval 61">
              <a:extLst>
                <a:ext uri="{FF2B5EF4-FFF2-40B4-BE49-F238E27FC236}">
                  <a16:creationId xmlns:a16="http://schemas.microsoft.com/office/drawing/2014/main" id="{32B0D478-D6FE-4D01-92DB-8CF16531FB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Oval 62">
              <a:extLst>
                <a:ext uri="{FF2B5EF4-FFF2-40B4-BE49-F238E27FC236}">
                  <a16:creationId xmlns:a16="http://schemas.microsoft.com/office/drawing/2014/main" id="{EB3912A7-757F-4DF4-9B73-C8CE07E8C1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Oval 63">
              <a:extLst>
                <a:ext uri="{FF2B5EF4-FFF2-40B4-BE49-F238E27FC236}">
                  <a16:creationId xmlns:a16="http://schemas.microsoft.com/office/drawing/2014/main" id="{4E1A003A-0465-4C65-B12C-792CD685B5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Oval 64">
              <a:extLst>
                <a:ext uri="{FF2B5EF4-FFF2-40B4-BE49-F238E27FC236}">
                  <a16:creationId xmlns:a16="http://schemas.microsoft.com/office/drawing/2014/main" id="{1BC2A292-3681-4D13-8F5C-4570DCEDF4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5" name="Oval 65">
              <a:extLst>
                <a:ext uri="{FF2B5EF4-FFF2-40B4-BE49-F238E27FC236}">
                  <a16:creationId xmlns:a16="http://schemas.microsoft.com/office/drawing/2014/main" id="{DDEC7E3A-2055-4B6F-B669-8FB469078D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Oval 66">
              <a:extLst>
                <a:ext uri="{FF2B5EF4-FFF2-40B4-BE49-F238E27FC236}">
                  <a16:creationId xmlns:a16="http://schemas.microsoft.com/office/drawing/2014/main" id="{1420B957-09DE-4194-8F5C-6E8D2ECCB9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Oval 67">
              <a:extLst>
                <a:ext uri="{FF2B5EF4-FFF2-40B4-BE49-F238E27FC236}">
                  <a16:creationId xmlns:a16="http://schemas.microsoft.com/office/drawing/2014/main" id="{4257DC53-192E-422C-A9A0-A5DBD99554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Oval 68">
              <a:extLst>
                <a:ext uri="{FF2B5EF4-FFF2-40B4-BE49-F238E27FC236}">
                  <a16:creationId xmlns:a16="http://schemas.microsoft.com/office/drawing/2014/main" id="{8BEDFA1C-6700-4E83-A313-8D011B4DF94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Oval 69">
              <a:extLst>
                <a:ext uri="{FF2B5EF4-FFF2-40B4-BE49-F238E27FC236}">
                  <a16:creationId xmlns:a16="http://schemas.microsoft.com/office/drawing/2014/main" id="{25E00B55-0213-416F-A158-3B66916494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Freeform 70">
              <a:extLst>
                <a:ext uri="{FF2B5EF4-FFF2-40B4-BE49-F238E27FC236}">
                  <a16:creationId xmlns:a16="http://schemas.microsoft.com/office/drawing/2014/main" id="{6ECC461C-8D99-4A68-B584-5FED0362E1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Oval 71">
              <a:extLst>
                <a:ext uri="{FF2B5EF4-FFF2-40B4-BE49-F238E27FC236}">
                  <a16:creationId xmlns:a16="http://schemas.microsoft.com/office/drawing/2014/main" id="{D400D181-087B-4FD6-8E12-5A6360CB72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Oval 72">
              <a:extLst>
                <a:ext uri="{FF2B5EF4-FFF2-40B4-BE49-F238E27FC236}">
                  <a16:creationId xmlns:a16="http://schemas.microsoft.com/office/drawing/2014/main" id="{43811C9E-85F2-42D6-9C51-B514F7EEAAD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Oval 73">
              <a:extLst>
                <a:ext uri="{FF2B5EF4-FFF2-40B4-BE49-F238E27FC236}">
                  <a16:creationId xmlns:a16="http://schemas.microsoft.com/office/drawing/2014/main" id="{6EC626B9-8E49-4471-929F-7D297B0B57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Oval 74">
              <a:extLst>
                <a:ext uri="{FF2B5EF4-FFF2-40B4-BE49-F238E27FC236}">
                  <a16:creationId xmlns:a16="http://schemas.microsoft.com/office/drawing/2014/main" id="{18D087C8-FF90-476C-81D2-40F713FD3E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A147BA06-72E7-4D2C-AC98-1DE670FCC454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63" name="Freeform 75">
              <a:extLst>
                <a:ext uri="{FF2B5EF4-FFF2-40B4-BE49-F238E27FC236}">
                  <a16:creationId xmlns:a16="http://schemas.microsoft.com/office/drawing/2014/main" id="{CBB3EADD-70F8-4F06-B7B4-C1C710AFEC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Freeform 76">
              <a:extLst>
                <a:ext uri="{FF2B5EF4-FFF2-40B4-BE49-F238E27FC236}">
                  <a16:creationId xmlns:a16="http://schemas.microsoft.com/office/drawing/2014/main" id="{C1B5C574-24B2-4DE4-A2B5-B40DBF83A58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65" name="TextBox 164">
            <a:extLst>
              <a:ext uri="{FF2B5EF4-FFF2-40B4-BE49-F238E27FC236}">
                <a16:creationId xmlns:a16="http://schemas.microsoft.com/office/drawing/2014/main" id="{78946894-B871-4C6B-BD93-93FF5477F3FE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0">
    <p:bg>
      <p:bgPr>
        <a:solidFill>
          <a:srgbClr val="F189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6EF61F54-9BAB-4399-A754-8A74ECD1793A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E9BD99BE-5CE7-4032-961E-EE45A33FC37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EF3DDBCD-EA97-4CEE-A474-4E5A934258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DB472647-7485-4E7F-AB14-B7DBC6606D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F3A943F5-D9A6-4A7D-8A3E-1F769119DB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94E8C01A-91E5-4559-A954-32C455F513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CC0015F0-1194-4BCA-B7CD-1D46C7125E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A333AA1B-DF64-4992-B8D3-746F698E14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022EA132-4980-46C7-85D0-69F7DE88398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48FF1752-9615-4EC4-9B93-4B46C21579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08663CC6-74AE-4CB3-A85A-C84D03EF1F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348AF4D7-6A4C-45AB-84F8-D6819D46E5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0DA45E5E-BAE5-4C62-B8EE-B146BCA281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B421A52F-252A-4647-8ACB-B0633C1744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04975B69-6203-469B-B68D-7E6AE11886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CCBABE89-50C4-4B9E-8A0D-C11B853EC1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2EFD2A73-5679-484A-B6CE-901019F37A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BCFB1FE2-C5E2-4070-AF07-67A0522FA2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BB2C75CB-47A6-45B8-8F00-C991B55F20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B658A97D-F9C6-414A-8658-93EB9776F3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3CD448F1-8E13-42D7-B154-167E2D75F6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8C348AA7-AA3A-494A-BF08-2200877985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958C1C63-2EEC-4660-961E-050D424B1D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15995629-FD00-42E1-9A70-C7FA66CB5E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1D9D2A3B-3BB9-4001-A0D4-18131905EE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E1906C86-0316-4B16-9675-E330EDC3FDA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DBBED8B7-0F19-41CF-9F38-B311B14AC0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E5AEF98F-C0F5-4BD5-A258-C16725F41B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5512C263-DCF7-489B-93C2-47D744CFD0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CCD64B25-E590-45BA-B9A1-8DAF3EE61A0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BFD7466B-D042-4E4D-A0A6-C5DA75EB05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211E019D-5A26-4D53-B3E3-FF635851B4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A0394310-E6B7-4E20-8F38-BCF6793731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D087825C-26C9-4C17-B25A-E973137BE1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ACDC9396-F31B-45D5-BBA2-B41785D390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61EAF76B-1E2A-4E3F-9B16-BFC2D1EA93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F0872AEE-1AB5-4D81-8187-FBA8089517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07D1970A-AB93-4A30-BCE2-A1B54DE159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C28DE7F8-AB16-4A9B-BE7C-7F95954266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9601CFE5-A9FF-460D-AFC0-A6B5687518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80DCED6F-A1E2-4516-BA57-16D9E5562B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2A1900FE-F01B-40BF-ACEE-05798775FB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892413DA-A2CE-4916-A433-D0B5B2A778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591B73F4-DBA8-4C79-B4D3-CBD8207BE7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0A0D532E-9FEA-4300-8182-5717FD0A1C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B1DFA34A-5B69-4FB2-9BF6-FCFCDA1733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8038E97E-2B93-4171-9485-CA099B5680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BBC5AD5B-6B84-4AF2-ABBA-73AF91F566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A3DB5073-E634-4F71-9D4B-8CE987FDA3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E44DD4A5-73B7-45FA-9485-3F3FCE47AE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4FCAB6F2-F0B0-4EBA-97B8-46EE3AB979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4779B766-1533-4DD5-848E-68AD32910A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CAEBEBB-0981-40AA-84DF-C3306445E9CB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3ABD5CA0-0923-48C4-8F9E-5933697B2C2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0A7688F0-E2C4-4145-9552-FE7C4B6ADC7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533C0168-64B7-4BCC-941B-DADA7929163A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4FF7FF32-6931-48FB-95EE-54AD0477D72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5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1">
    <p:bg>
      <p:bgPr>
        <a:solidFill>
          <a:srgbClr val="A0B7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430EA255-86F4-49E3-A9D4-E9C4E28BE7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  <p:grpSp>
        <p:nvGrpSpPr>
          <p:cNvPr id="60" name="Group 86">
            <a:extLst>
              <a:ext uri="{FF2B5EF4-FFF2-40B4-BE49-F238E27FC236}">
                <a16:creationId xmlns:a16="http://schemas.microsoft.com/office/drawing/2014/main" id="{2A2A46E5-FC2B-4EDD-8753-249D10A0FC27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  <a:solidFill>
            <a:schemeClr val="tx1"/>
          </a:solidFill>
        </p:grpSpPr>
        <p:sp>
          <p:nvSpPr>
            <p:cNvPr id="61" name="Oval 24">
              <a:extLst>
                <a:ext uri="{FF2B5EF4-FFF2-40B4-BE49-F238E27FC236}">
                  <a16:creationId xmlns:a16="http://schemas.microsoft.com/office/drawing/2014/main" id="{B34405E7-CB5F-4AF5-9940-EBD4B40339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2" name="Oval 25">
              <a:extLst>
                <a:ext uri="{FF2B5EF4-FFF2-40B4-BE49-F238E27FC236}">
                  <a16:creationId xmlns:a16="http://schemas.microsoft.com/office/drawing/2014/main" id="{8C393E6F-9C30-4203-8C0F-2CCF1A989F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3" name="Oval 26">
              <a:extLst>
                <a:ext uri="{FF2B5EF4-FFF2-40B4-BE49-F238E27FC236}">
                  <a16:creationId xmlns:a16="http://schemas.microsoft.com/office/drawing/2014/main" id="{763E4990-DD67-4172-AF7A-6F8CF05028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27">
              <a:extLst>
                <a:ext uri="{FF2B5EF4-FFF2-40B4-BE49-F238E27FC236}">
                  <a16:creationId xmlns:a16="http://schemas.microsoft.com/office/drawing/2014/main" id="{258D559F-F409-4CC0-B35E-6835870D06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28">
              <a:extLst>
                <a:ext uri="{FF2B5EF4-FFF2-40B4-BE49-F238E27FC236}">
                  <a16:creationId xmlns:a16="http://schemas.microsoft.com/office/drawing/2014/main" id="{E937EC1F-21E9-477C-8495-EEC15B3DBC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" name="Oval 29">
              <a:extLst>
                <a:ext uri="{FF2B5EF4-FFF2-40B4-BE49-F238E27FC236}">
                  <a16:creationId xmlns:a16="http://schemas.microsoft.com/office/drawing/2014/main" id="{E1E413CC-52CE-423A-9684-6B7C4C423C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30">
              <a:extLst>
                <a:ext uri="{FF2B5EF4-FFF2-40B4-BE49-F238E27FC236}">
                  <a16:creationId xmlns:a16="http://schemas.microsoft.com/office/drawing/2014/main" id="{2ECD881A-1EB9-40DA-BE56-602D450165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8" name="Oval 31">
              <a:extLst>
                <a:ext uri="{FF2B5EF4-FFF2-40B4-BE49-F238E27FC236}">
                  <a16:creationId xmlns:a16="http://schemas.microsoft.com/office/drawing/2014/main" id="{C5288CEB-2C4E-46FF-BA5A-44AAF088B7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9" name="Oval 32">
              <a:extLst>
                <a:ext uri="{FF2B5EF4-FFF2-40B4-BE49-F238E27FC236}">
                  <a16:creationId xmlns:a16="http://schemas.microsoft.com/office/drawing/2014/main" id="{72B52D55-6981-41B0-BCDC-B48558560B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0" name="Oval 33">
              <a:extLst>
                <a:ext uri="{FF2B5EF4-FFF2-40B4-BE49-F238E27FC236}">
                  <a16:creationId xmlns:a16="http://schemas.microsoft.com/office/drawing/2014/main" id="{041747AF-8558-4BEE-86F5-258CFC77E5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1" name="Oval 34">
              <a:extLst>
                <a:ext uri="{FF2B5EF4-FFF2-40B4-BE49-F238E27FC236}">
                  <a16:creationId xmlns:a16="http://schemas.microsoft.com/office/drawing/2014/main" id="{6A62186E-FD66-4762-8D4D-CEC703E739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2" name="Oval 35">
              <a:extLst>
                <a:ext uri="{FF2B5EF4-FFF2-40B4-BE49-F238E27FC236}">
                  <a16:creationId xmlns:a16="http://schemas.microsoft.com/office/drawing/2014/main" id="{111C8195-E91F-4585-8280-C55F9EE16B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3" name="Oval 36">
              <a:extLst>
                <a:ext uri="{FF2B5EF4-FFF2-40B4-BE49-F238E27FC236}">
                  <a16:creationId xmlns:a16="http://schemas.microsoft.com/office/drawing/2014/main" id="{471BE7C5-A5FF-4090-9DD9-37A87A77D8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BDB07FB6-C6BD-4052-B874-702B8F8205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Oval 38">
              <a:extLst>
                <a:ext uri="{FF2B5EF4-FFF2-40B4-BE49-F238E27FC236}">
                  <a16:creationId xmlns:a16="http://schemas.microsoft.com/office/drawing/2014/main" id="{847CB6D1-0BF0-4626-BCCA-341973868A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6" name="Oval 39">
              <a:extLst>
                <a:ext uri="{FF2B5EF4-FFF2-40B4-BE49-F238E27FC236}">
                  <a16:creationId xmlns:a16="http://schemas.microsoft.com/office/drawing/2014/main" id="{5E49D394-2DBB-4EB0-A6BA-02F444A8B70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Oval 40">
              <a:extLst>
                <a:ext uri="{FF2B5EF4-FFF2-40B4-BE49-F238E27FC236}">
                  <a16:creationId xmlns:a16="http://schemas.microsoft.com/office/drawing/2014/main" id="{47208DEA-B864-423D-B505-E9B8882DDA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Oval 41">
              <a:extLst>
                <a:ext uri="{FF2B5EF4-FFF2-40B4-BE49-F238E27FC236}">
                  <a16:creationId xmlns:a16="http://schemas.microsoft.com/office/drawing/2014/main" id="{47B5AA67-2BFF-43AD-8E78-DAD8A0CB99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9" name="Oval 42">
              <a:extLst>
                <a:ext uri="{FF2B5EF4-FFF2-40B4-BE49-F238E27FC236}">
                  <a16:creationId xmlns:a16="http://schemas.microsoft.com/office/drawing/2014/main" id="{F95FA3C4-21BD-4B6A-BA69-6026E25E56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0" name="Oval 43">
              <a:extLst>
                <a:ext uri="{FF2B5EF4-FFF2-40B4-BE49-F238E27FC236}">
                  <a16:creationId xmlns:a16="http://schemas.microsoft.com/office/drawing/2014/main" id="{1805DD23-2CBB-45B1-A659-7E8595E3F3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1" name="Oval 44">
              <a:extLst>
                <a:ext uri="{FF2B5EF4-FFF2-40B4-BE49-F238E27FC236}">
                  <a16:creationId xmlns:a16="http://schemas.microsoft.com/office/drawing/2014/main" id="{6D4DF082-6175-4FCB-8FF9-76406920CE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2" name="Oval 45">
              <a:extLst>
                <a:ext uri="{FF2B5EF4-FFF2-40B4-BE49-F238E27FC236}">
                  <a16:creationId xmlns:a16="http://schemas.microsoft.com/office/drawing/2014/main" id="{6ABD674B-68AE-410E-8FA0-28306EA88D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3" name="Oval 46">
              <a:extLst>
                <a:ext uri="{FF2B5EF4-FFF2-40B4-BE49-F238E27FC236}">
                  <a16:creationId xmlns:a16="http://schemas.microsoft.com/office/drawing/2014/main" id="{8D988D3A-20B2-4B7F-BF08-C746982F09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4" name="Oval 47">
              <a:extLst>
                <a:ext uri="{FF2B5EF4-FFF2-40B4-BE49-F238E27FC236}">
                  <a16:creationId xmlns:a16="http://schemas.microsoft.com/office/drawing/2014/main" id="{4230E34C-8D0E-48F9-B963-12D0909D5C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5" name="Oval 48">
              <a:extLst>
                <a:ext uri="{FF2B5EF4-FFF2-40B4-BE49-F238E27FC236}">
                  <a16:creationId xmlns:a16="http://schemas.microsoft.com/office/drawing/2014/main" id="{110926E7-5E9F-4E76-ABB7-600E75B89C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6" name="Oval 49">
              <a:extLst>
                <a:ext uri="{FF2B5EF4-FFF2-40B4-BE49-F238E27FC236}">
                  <a16:creationId xmlns:a16="http://schemas.microsoft.com/office/drawing/2014/main" id="{1904219D-763F-4A20-83D7-D5F4F1AD43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0" name="Oval 50">
              <a:extLst>
                <a:ext uri="{FF2B5EF4-FFF2-40B4-BE49-F238E27FC236}">
                  <a16:creationId xmlns:a16="http://schemas.microsoft.com/office/drawing/2014/main" id="{98B80154-157B-4CC8-849B-3ECE47BB49D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1" name="Oval 51">
              <a:extLst>
                <a:ext uri="{FF2B5EF4-FFF2-40B4-BE49-F238E27FC236}">
                  <a16:creationId xmlns:a16="http://schemas.microsoft.com/office/drawing/2014/main" id="{53CAF921-30DA-4EE5-B571-3AC031624D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2" name="Oval 52">
              <a:extLst>
                <a:ext uri="{FF2B5EF4-FFF2-40B4-BE49-F238E27FC236}">
                  <a16:creationId xmlns:a16="http://schemas.microsoft.com/office/drawing/2014/main" id="{51DB828A-8C44-4420-BAF5-81CF9C24F2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3" name="Oval 53">
              <a:extLst>
                <a:ext uri="{FF2B5EF4-FFF2-40B4-BE49-F238E27FC236}">
                  <a16:creationId xmlns:a16="http://schemas.microsoft.com/office/drawing/2014/main" id="{950FFDA5-A30A-45D5-9C91-EFCD6FC73C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9" name="Oval 54">
              <a:extLst>
                <a:ext uri="{FF2B5EF4-FFF2-40B4-BE49-F238E27FC236}">
                  <a16:creationId xmlns:a16="http://schemas.microsoft.com/office/drawing/2014/main" id="{89EE8A75-D87B-4DA5-A421-6E7D340090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0" name="Oval 55">
              <a:extLst>
                <a:ext uri="{FF2B5EF4-FFF2-40B4-BE49-F238E27FC236}">
                  <a16:creationId xmlns:a16="http://schemas.microsoft.com/office/drawing/2014/main" id="{935F3779-9309-4E8A-8CE4-A1874F7063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1" name="Oval 56">
              <a:extLst>
                <a:ext uri="{FF2B5EF4-FFF2-40B4-BE49-F238E27FC236}">
                  <a16:creationId xmlns:a16="http://schemas.microsoft.com/office/drawing/2014/main" id="{1710C1E3-3037-4155-AAEE-C93E2A3B34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2" name="Oval 57">
              <a:extLst>
                <a:ext uri="{FF2B5EF4-FFF2-40B4-BE49-F238E27FC236}">
                  <a16:creationId xmlns:a16="http://schemas.microsoft.com/office/drawing/2014/main" id="{BAD240E7-893A-4C38-AAFA-D686A15AE1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3" name="Oval 58">
              <a:extLst>
                <a:ext uri="{FF2B5EF4-FFF2-40B4-BE49-F238E27FC236}">
                  <a16:creationId xmlns:a16="http://schemas.microsoft.com/office/drawing/2014/main" id="{D4A8EAA3-AF16-486E-A17C-7EB3510B7D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4" name="Oval 59">
              <a:extLst>
                <a:ext uri="{FF2B5EF4-FFF2-40B4-BE49-F238E27FC236}">
                  <a16:creationId xmlns:a16="http://schemas.microsoft.com/office/drawing/2014/main" id="{877CA0AF-972F-40D1-A913-CF28149A58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5" name="Oval 60">
              <a:extLst>
                <a:ext uri="{FF2B5EF4-FFF2-40B4-BE49-F238E27FC236}">
                  <a16:creationId xmlns:a16="http://schemas.microsoft.com/office/drawing/2014/main" id="{F879FEFB-208A-4C0B-9D77-1615F6819F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6" name="Oval 61">
              <a:extLst>
                <a:ext uri="{FF2B5EF4-FFF2-40B4-BE49-F238E27FC236}">
                  <a16:creationId xmlns:a16="http://schemas.microsoft.com/office/drawing/2014/main" id="{C5CFBFE4-C681-4C61-9376-918801D9B0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7" name="Oval 62">
              <a:extLst>
                <a:ext uri="{FF2B5EF4-FFF2-40B4-BE49-F238E27FC236}">
                  <a16:creationId xmlns:a16="http://schemas.microsoft.com/office/drawing/2014/main" id="{1C30F24A-30FA-4149-8CD4-DD5A578495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8" name="Oval 63">
              <a:extLst>
                <a:ext uri="{FF2B5EF4-FFF2-40B4-BE49-F238E27FC236}">
                  <a16:creationId xmlns:a16="http://schemas.microsoft.com/office/drawing/2014/main" id="{015DCAB6-5B18-4616-90FA-D98E4F9382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9" name="Oval 64">
              <a:extLst>
                <a:ext uri="{FF2B5EF4-FFF2-40B4-BE49-F238E27FC236}">
                  <a16:creationId xmlns:a16="http://schemas.microsoft.com/office/drawing/2014/main" id="{8DC68567-AC5D-4334-9D1D-51253C9107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0" name="Oval 65">
              <a:extLst>
                <a:ext uri="{FF2B5EF4-FFF2-40B4-BE49-F238E27FC236}">
                  <a16:creationId xmlns:a16="http://schemas.microsoft.com/office/drawing/2014/main" id="{15CEEE1C-673D-4712-BDDC-1774E3C9F3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1" name="Oval 66">
              <a:extLst>
                <a:ext uri="{FF2B5EF4-FFF2-40B4-BE49-F238E27FC236}">
                  <a16:creationId xmlns:a16="http://schemas.microsoft.com/office/drawing/2014/main" id="{5C85D1DB-6758-47A6-A46D-270ECA8732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2" name="Oval 67">
              <a:extLst>
                <a:ext uri="{FF2B5EF4-FFF2-40B4-BE49-F238E27FC236}">
                  <a16:creationId xmlns:a16="http://schemas.microsoft.com/office/drawing/2014/main" id="{79DA08A8-CCE5-4303-ACA9-CB94BF4CBF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3" name="Oval 68">
              <a:extLst>
                <a:ext uri="{FF2B5EF4-FFF2-40B4-BE49-F238E27FC236}">
                  <a16:creationId xmlns:a16="http://schemas.microsoft.com/office/drawing/2014/main" id="{E6BE57A1-2092-49BE-8DEE-BB09EA2A98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4" name="Oval 69">
              <a:extLst>
                <a:ext uri="{FF2B5EF4-FFF2-40B4-BE49-F238E27FC236}">
                  <a16:creationId xmlns:a16="http://schemas.microsoft.com/office/drawing/2014/main" id="{46AE5D68-32FF-48D3-80B8-F796C5F4B2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5" name="Freeform 70">
              <a:extLst>
                <a:ext uri="{FF2B5EF4-FFF2-40B4-BE49-F238E27FC236}">
                  <a16:creationId xmlns:a16="http://schemas.microsoft.com/office/drawing/2014/main" id="{5C5F0572-B7B3-4485-A230-2202922889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6" name="Oval 71">
              <a:extLst>
                <a:ext uri="{FF2B5EF4-FFF2-40B4-BE49-F238E27FC236}">
                  <a16:creationId xmlns:a16="http://schemas.microsoft.com/office/drawing/2014/main" id="{5EEB84C2-4F02-4C40-BF7C-F5636ACF96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7" name="Oval 72">
              <a:extLst>
                <a:ext uri="{FF2B5EF4-FFF2-40B4-BE49-F238E27FC236}">
                  <a16:creationId xmlns:a16="http://schemas.microsoft.com/office/drawing/2014/main" id="{72EA0A30-EA17-4E72-8E93-0D919C776C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8" name="Oval 73">
              <a:extLst>
                <a:ext uri="{FF2B5EF4-FFF2-40B4-BE49-F238E27FC236}">
                  <a16:creationId xmlns:a16="http://schemas.microsoft.com/office/drawing/2014/main" id="{9D9942EE-E6E4-4339-AF9D-0FAAA176B2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9" name="Oval 74">
              <a:extLst>
                <a:ext uri="{FF2B5EF4-FFF2-40B4-BE49-F238E27FC236}">
                  <a16:creationId xmlns:a16="http://schemas.microsoft.com/office/drawing/2014/main" id="{39CDABA6-1187-4C64-9860-6620AF286D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0" name="Group 143">
            <a:extLst>
              <a:ext uri="{FF2B5EF4-FFF2-40B4-BE49-F238E27FC236}">
                <a16:creationId xmlns:a16="http://schemas.microsoft.com/office/drawing/2014/main" id="{20889D89-D80B-4FEE-8171-04C217741187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  <a:solidFill>
            <a:schemeClr val="tx1"/>
          </a:solidFill>
        </p:grpSpPr>
        <p:sp>
          <p:nvSpPr>
            <p:cNvPr id="171" name="Freeform 75">
              <a:extLst>
                <a:ext uri="{FF2B5EF4-FFF2-40B4-BE49-F238E27FC236}">
                  <a16:creationId xmlns:a16="http://schemas.microsoft.com/office/drawing/2014/main" id="{F9181F60-315C-4E45-9FAE-ACAD248519B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2" name="Freeform 76">
              <a:extLst>
                <a:ext uri="{FF2B5EF4-FFF2-40B4-BE49-F238E27FC236}">
                  <a16:creationId xmlns:a16="http://schemas.microsoft.com/office/drawing/2014/main" id="{7CC8DD73-2622-49B4-8950-548E1E2C87E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73" name="TextBox 146">
            <a:extLst>
              <a:ext uri="{FF2B5EF4-FFF2-40B4-BE49-F238E27FC236}">
                <a16:creationId xmlns:a16="http://schemas.microsoft.com/office/drawing/2014/main" id="{9FA67CAA-4465-4B4C-8833-87D6C9E0525D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236943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9AD473C7-B8B1-4521-944B-626A6DBDD067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4A921C66-68D4-489B-9E8D-1134282C9F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59BCC150-2089-41EF-9013-511B25B444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31378C36-AE44-4D14-B1A6-D0FAF060E3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BE8A26CB-54D0-47CD-95D8-4A82E12D3D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D4D2E748-7DF1-45CD-BE92-2047216BBB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76ED0FAB-E48F-46F0-85CE-6B338407F4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B1395FB4-18E1-4291-99EA-2DAC993AF3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1EE84EEC-D5FD-4194-8262-569C88CA7C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B9999C06-DDBF-4480-B62D-75FF953F2F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EBE606AC-45E4-46D2-B7BD-24EA57B3A1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5097252A-A703-4A7E-8E9F-8B3FC144F1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B520175A-A749-4D10-8F5F-567F1CDF60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8F5BB691-44FB-40AC-A074-6E44EC616C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EA775FCD-73C5-4B31-805B-3ACC931B8E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F32B75BD-EC54-4F7A-A21E-E3C837D92F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490B1AA9-B77A-45C1-AE5D-76A3465D3F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EF0ADA8E-E784-48D8-9E80-0611265EE2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4D58B2D8-7AE1-4B70-9464-5888988E16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E9842FF1-1FC4-4F78-BDC8-D147BA60F4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BC25FBE3-34CF-41D6-8D84-8517C4F87A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919B903C-050F-4889-809F-A9F64618F6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EAC3CCE6-B339-484D-B558-129AED6DCE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3EB8CE58-11DD-4DCC-B76C-914AAE09E7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47C54ED3-ED3A-4EF9-BF27-E2E8E0B7F9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6743CCC5-7A8F-406A-83C1-1F660EF0E0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1C957364-1B35-43DC-B5F5-4345C8E955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E6C5E14E-562B-4F16-9A2E-1D9B1BE9D1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C295DA8C-1B18-4180-AFA9-2608871A4A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89809DD9-BE7D-4FF1-B677-6A8949F61A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480E3C36-059F-435A-BBF8-4943BEF48F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9FFC15EF-89ED-4956-BB92-9EE97FBE98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55376F76-7619-4624-B8A1-D2A05972F9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97EC7627-B662-4CDE-B422-99C0EC2DDA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5CF3A87D-8982-435F-BFBD-C171351E6E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5CB9A7BB-6178-4E96-A484-BF79A2478A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53B4E302-9435-4B3C-BCB9-AD76A55EF4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D4EF0C8C-AA7E-4AE3-B274-6771206F49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75B942C6-3B33-499D-A4A3-F59C3A4105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FDD303E6-251F-41FE-B887-AEE4599A26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A9A29AAF-9486-4881-BE42-9DC8659802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0CE180DC-B1CF-4980-A56E-FD38D05915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F97FAA0C-EE46-4F62-8E75-BA66CA368A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A2F6AA75-AC7F-43A0-B1E6-79E517D55D5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985C2B7F-F075-4342-B3F8-9E235BCF5C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D0950C41-F488-44A8-AE42-8EFD8C8CC4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CB4841F9-173F-49E3-89CB-0B352B4A19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D8BFB3A3-3477-4B3D-9CB7-A9CCE1AEC7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E0355802-014B-4AB3-9E1F-96B773395C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EBE678F1-A482-498A-AF77-B617DF6D16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55D745E1-03E3-43B0-AA07-02F67DEA52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2D701A08-D53A-4D52-8554-27CBE90E4E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73CF0792-E385-46F4-A20A-C95D1241DE4E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41FD4F7C-CE93-4376-867D-6199F873253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3CF72473-1A13-4933-96CC-EFF583A7895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0C5FD316-1DE9-4996-9471-A203CABC3B76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4110A40E-5D8F-4F6C-B7BF-A09C4A0E3E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00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5252" y="1036991"/>
            <a:ext cx="8051354" cy="496290"/>
          </a:xfrm>
        </p:spPr>
        <p:txBody>
          <a:bodyPr lIns="252000"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25A635-4DB2-458A-848E-0515D68FF9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252" y="1797919"/>
            <a:ext cx="8050924" cy="593119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40000"/>
              </a:lnSpc>
              <a:spcAft>
                <a:spcPts val="0"/>
              </a:spcAft>
              <a:defRPr sz="1700"/>
            </a:lvl1pPr>
            <a:lvl2pPr>
              <a:lnSpc>
                <a:spcPct val="140000"/>
              </a:lnSpc>
              <a:spcAft>
                <a:spcPts val="0"/>
              </a:spcAft>
              <a:defRPr sz="1650"/>
            </a:lvl2pPr>
            <a:lvl3pPr>
              <a:lnSpc>
                <a:spcPct val="140000"/>
              </a:lnSpc>
              <a:spcAft>
                <a:spcPts val="0"/>
              </a:spcAft>
              <a:defRPr sz="1650"/>
            </a:lvl3pPr>
            <a:lvl4pPr>
              <a:lnSpc>
                <a:spcPct val="140000"/>
              </a:lnSpc>
              <a:spcAft>
                <a:spcPts val="0"/>
              </a:spcAft>
              <a:defRPr sz="1650"/>
            </a:lvl4pPr>
            <a:lvl5pPr>
              <a:lnSpc>
                <a:spcPct val="140000"/>
              </a:lnSpc>
              <a:spcAft>
                <a:spcPts val="0"/>
              </a:spcAft>
              <a:defRPr sz="1650"/>
            </a:lvl5pPr>
          </a:lstStyle>
          <a:p>
            <a:pPr lvl="0"/>
            <a:r>
              <a:rPr lang="en-US" dirty="0" err="1"/>
              <a:t>Bewerk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091DAAC-F304-4328-941E-A0D195BF542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252" y="2698595"/>
            <a:ext cx="8050924" cy="314630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Niveau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Niveau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Niveau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Niveau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Niveau</a:t>
            </a:r>
            <a:r>
              <a:rPr lang="en-US" dirty="0"/>
              <a:t> 5</a:t>
            </a:r>
            <a:endParaRPr lang="nl-B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81E30A0-1AD2-4831-B1B3-D0CC72C539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28176" y="2698595"/>
            <a:ext cx="3888000" cy="314630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Niveau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Niveau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Niveau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Niveau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Niveau</a:t>
            </a:r>
            <a:r>
              <a:rPr lang="en-US" dirty="0"/>
              <a:t> 5</a:t>
            </a:r>
            <a:endParaRPr lang="nl-BE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5ED3732-5F5C-4272-BA6B-9D120983EC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252" y="2698595"/>
            <a:ext cx="3888000" cy="314630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Niveau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Niveau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Niveau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Niveau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Niveau</a:t>
            </a:r>
            <a:r>
              <a:rPr lang="en-US" dirty="0"/>
              <a:t> 5</a:t>
            </a:r>
            <a:endParaRPr lang="nl-BE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D7233FA-2633-40AF-9E29-3C156A2126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1036991"/>
            <a:ext cx="8051354" cy="496290"/>
          </a:xfrm>
        </p:spPr>
        <p:txBody>
          <a:bodyPr lIns="252000"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9F5190-1CBD-4872-8043-E70B586B818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252" y="1797919"/>
            <a:ext cx="8050924" cy="593119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40000"/>
              </a:lnSpc>
              <a:spcAft>
                <a:spcPts val="0"/>
              </a:spcAft>
              <a:defRPr sz="1700"/>
            </a:lvl1pPr>
            <a:lvl2pPr>
              <a:lnSpc>
                <a:spcPct val="140000"/>
              </a:lnSpc>
              <a:spcAft>
                <a:spcPts val="0"/>
              </a:spcAft>
              <a:defRPr sz="1650"/>
            </a:lvl2pPr>
            <a:lvl3pPr>
              <a:lnSpc>
                <a:spcPct val="140000"/>
              </a:lnSpc>
              <a:spcAft>
                <a:spcPts val="0"/>
              </a:spcAft>
              <a:defRPr sz="1650"/>
            </a:lvl3pPr>
            <a:lvl4pPr>
              <a:lnSpc>
                <a:spcPct val="140000"/>
              </a:lnSpc>
              <a:spcAft>
                <a:spcPts val="0"/>
              </a:spcAft>
              <a:defRPr sz="1650"/>
            </a:lvl4pPr>
            <a:lvl5pPr>
              <a:lnSpc>
                <a:spcPct val="140000"/>
              </a:lnSpc>
              <a:spcAft>
                <a:spcPts val="0"/>
              </a:spcAft>
              <a:defRPr sz="1650"/>
            </a:lvl5pPr>
          </a:lstStyle>
          <a:p>
            <a:pPr lvl="0"/>
            <a:r>
              <a:rPr lang="en-US" dirty="0" err="1"/>
              <a:t>Bewerk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6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with box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EA4A90C3-F800-40F2-90CB-075EA1DB9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1036991"/>
            <a:ext cx="8051354" cy="49629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D88BC592-F648-4981-802C-E8740BAFB1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252" y="1797919"/>
            <a:ext cx="3888000" cy="593119"/>
          </a:xfrm>
          <a:prstGeom prst="rect">
            <a:avLst/>
          </a:prstGeom>
        </p:spPr>
        <p:txBody>
          <a:bodyPr vert="horz" lIns="252000" tIns="45720" rIns="91440" bIns="45720" rtlCol="0" anchor="b" anchorCtr="0">
            <a:noAutofit/>
          </a:bodyPr>
          <a:lstStyle>
            <a:lvl1pPr>
              <a:defRPr lang="en-US" sz="1700" dirty="0"/>
            </a:lvl1pPr>
          </a:lstStyle>
          <a:p>
            <a:pPr lvl="0">
              <a:lnSpc>
                <a:spcPct val="140000"/>
              </a:lnSpc>
              <a:spcAft>
                <a:spcPts val="0"/>
              </a:spcAft>
            </a:pPr>
            <a:r>
              <a:rPr lang="en-US" dirty="0" err="1"/>
              <a:t>Bewerk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D256AFF3-554E-45DC-941E-35A9C706D1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8176" y="2445834"/>
            <a:ext cx="3888000" cy="339906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Niveau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Niveau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Niveau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Niveau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Niveau</a:t>
            </a:r>
            <a:r>
              <a:rPr lang="en-US" dirty="0"/>
              <a:t> 5</a:t>
            </a:r>
            <a:endParaRPr lang="nl-BE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45C2D150-24D4-4438-B2C1-16A16B4585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252" y="2445834"/>
            <a:ext cx="3888000" cy="339906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Niveau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Niveau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Niveau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Niveau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Niveau</a:t>
            </a:r>
            <a:r>
              <a:rPr lang="en-US" dirty="0"/>
              <a:t> 5</a:t>
            </a:r>
            <a:endParaRPr lang="nl-BE" dirty="0"/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D3361073-DDB7-4609-8782-F2012822AC1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28176" y="1797919"/>
            <a:ext cx="3888000" cy="593119"/>
          </a:xfrm>
          <a:prstGeom prst="rect">
            <a:avLst/>
          </a:prstGeom>
        </p:spPr>
        <p:txBody>
          <a:bodyPr vert="horz" lIns="252000" tIns="45720" rIns="91440" bIns="45720" rtlCol="0" anchor="b" anchorCtr="0">
            <a:noAutofit/>
          </a:bodyPr>
          <a:lstStyle>
            <a:lvl1pPr>
              <a:defRPr lang="en-US" sz="1700" dirty="0"/>
            </a:lvl1pPr>
          </a:lstStyle>
          <a:p>
            <a:pPr lvl="0">
              <a:lnSpc>
                <a:spcPct val="140000"/>
              </a:lnSpc>
              <a:spcAft>
                <a:spcPts val="0"/>
              </a:spcAft>
            </a:pPr>
            <a:r>
              <a:rPr lang="en-US" dirty="0" err="1"/>
              <a:t>Bewerk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76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30908FC1-BED5-49BD-AA47-DC6A134786C3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4730353" y="1784196"/>
            <a:ext cx="3718322" cy="4060704"/>
          </a:xfrm>
        </p:spPr>
        <p:txBody>
          <a:bodyPr anchor="ctr" anchorCtr="1"/>
          <a:lstStyle>
            <a:lvl1pPr>
              <a:defRPr/>
            </a:lvl1pPr>
          </a:lstStyle>
          <a:p>
            <a:r>
              <a:rPr lang="nl-BE" dirty="0"/>
              <a:t>Grafiek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C5D7FF8-4D63-4201-A7A7-7ACB0F42A5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1036991"/>
            <a:ext cx="8051354" cy="49629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FFC906EE-95BF-41AB-A877-A0CC8720AD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252" y="1797919"/>
            <a:ext cx="3888000" cy="593119"/>
          </a:xfrm>
          <a:prstGeom prst="rect">
            <a:avLst/>
          </a:prstGeom>
        </p:spPr>
        <p:txBody>
          <a:bodyPr vert="horz" lIns="252000" tIns="45720" rIns="91440" bIns="45720" rtlCol="0" anchor="b" anchorCtr="0">
            <a:noAutofit/>
          </a:bodyPr>
          <a:lstStyle>
            <a:lvl1pPr>
              <a:defRPr lang="en-US" sz="1700" dirty="0"/>
            </a:lvl1pPr>
          </a:lstStyle>
          <a:p>
            <a:pPr lvl="0">
              <a:lnSpc>
                <a:spcPct val="140000"/>
              </a:lnSpc>
              <a:spcAft>
                <a:spcPts val="0"/>
              </a:spcAft>
            </a:pPr>
            <a:r>
              <a:rPr lang="en-US" dirty="0" err="1"/>
              <a:t>Bewerk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732105BD-25DA-4C28-A886-DE83057E67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252" y="2445834"/>
            <a:ext cx="3888000" cy="339906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Niveau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Niveau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Niveau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Niveau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Niveau</a:t>
            </a:r>
            <a:r>
              <a:rPr lang="en-US" dirty="0"/>
              <a:t> 5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57284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884F38E-B260-41FD-AC2B-A1C65E14FC0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765248" y="1791629"/>
            <a:ext cx="3711805" cy="4071843"/>
          </a:xfrm>
          <a:pattFill prst="pct30">
            <a:fgClr>
              <a:schemeClr val="bg2">
                <a:lumMod val="65000"/>
              </a:schemeClr>
            </a:fgClr>
            <a:bgClr>
              <a:schemeClr val="bg1"/>
            </a:bgClr>
          </a:pattFill>
        </p:spPr>
        <p:txBody>
          <a:bodyPr tIns="1044000" anchor="t" anchorCtr="0"/>
          <a:lstStyle>
            <a:lvl1pPr algn="ctr">
              <a:defRPr/>
            </a:lvl1pPr>
          </a:lstStyle>
          <a:p>
            <a:r>
              <a:rPr lang="nl-BE" dirty="0"/>
              <a:t>Drag en drop uw foto in het grijze kader. Stuur de foto naar de achtergrond  om het logo en de witte stippellijn zichtbaar te maken.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0675C2F-C150-42BB-9EF9-163F7E43A2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1036991"/>
            <a:ext cx="8051354" cy="49629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C458BD6E-63C5-4987-91A4-5D6FB20091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252" y="1797919"/>
            <a:ext cx="3888000" cy="593119"/>
          </a:xfrm>
          <a:prstGeom prst="rect">
            <a:avLst/>
          </a:prstGeom>
        </p:spPr>
        <p:txBody>
          <a:bodyPr vert="horz" lIns="252000" tIns="45720" rIns="91440" bIns="45720" rtlCol="0" anchor="b" anchorCtr="0">
            <a:noAutofit/>
          </a:bodyPr>
          <a:lstStyle>
            <a:lvl1pPr>
              <a:defRPr lang="en-US" sz="1700" dirty="0"/>
            </a:lvl1pPr>
          </a:lstStyle>
          <a:p>
            <a:pPr lvl="0">
              <a:lnSpc>
                <a:spcPct val="140000"/>
              </a:lnSpc>
              <a:spcAft>
                <a:spcPts val="0"/>
              </a:spcAft>
            </a:pPr>
            <a:r>
              <a:rPr lang="en-US" dirty="0" err="1"/>
              <a:t>Bewerk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325554D7-C583-4169-BFB2-D5C4D608C8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252" y="2445834"/>
            <a:ext cx="3888000" cy="339906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Niveau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Niveau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Niveau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Niveau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Niveau</a:t>
            </a:r>
            <a:r>
              <a:rPr lang="en-US" dirty="0"/>
              <a:t> 5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64795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+ pictur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6526CF7-AD4F-4CC8-A085-E3264984142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2259" y="0"/>
            <a:ext cx="3671741" cy="6858000"/>
          </a:xfrm>
          <a:pattFill prst="pct30">
            <a:fgClr>
              <a:schemeClr val="bg2">
                <a:lumMod val="65000"/>
              </a:schemeClr>
            </a:fgClr>
            <a:bgClr>
              <a:schemeClr val="bg1"/>
            </a:bgClr>
          </a:pattFill>
        </p:spPr>
        <p:txBody>
          <a:bodyPr tIns="1044000" anchor="t" anchorCtr="0"/>
          <a:lstStyle>
            <a:lvl1pPr algn="ctr">
              <a:defRPr/>
            </a:lvl1pPr>
          </a:lstStyle>
          <a:p>
            <a:r>
              <a:rPr lang="nl-BE" dirty="0"/>
              <a:t>Drag en drop uw foto in het grijze kader. Stuur de foto naar de achtergrond  om het logo en de witte stippellijn zichtbaar te maken.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C883D84-AFE0-4D90-9E5E-51D52C8BF0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1036991"/>
            <a:ext cx="4519704" cy="49629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7D8D139B-A17C-4899-BB1E-BE8932CDB90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252" y="1797919"/>
            <a:ext cx="4519704" cy="593119"/>
          </a:xfrm>
          <a:prstGeom prst="rect">
            <a:avLst/>
          </a:prstGeom>
        </p:spPr>
        <p:txBody>
          <a:bodyPr vert="horz" lIns="252000" tIns="45720" rIns="91440" bIns="45720" rtlCol="0" anchor="b" anchorCtr="0">
            <a:noAutofit/>
          </a:bodyPr>
          <a:lstStyle>
            <a:lvl1pPr>
              <a:defRPr lang="en-US" sz="1700" dirty="0"/>
            </a:lvl1pPr>
          </a:lstStyle>
          <a:p>
            <a:pPr lvl="0">
              <a:lnSpc>
                <a:spcPct val="140000"/>
              </a:lnSpc>
              <a:spcAft>
                <a:spcPts val="0"/>
              </a:spcAft>
            </a:pPr>
            <a:r>
              <a:rPr lang="en-US" dirty="0" err="1"/>
              <a:t>Bewerk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788C1513-EC30-4C2E-9F61-4550217154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65252" y="2445834"/>
            <a:ext cx="4519704" cy="339906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Niveau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Niveau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Niveau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Niveau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Niveau</a:t>
            </a:r>
            <a:r>
              <a:rPr lang="en-US" dirty="0"/>
              <a:t> 5</a:t>
            </a:r>
            <a:endParaRPr lang="nl-B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579533-1326-40AD-ADC9-A599F68EF543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BB01445-2B6E-4F19-8CCD-F9172F3DC736}"/>
              </a:ext>
            </a:extLst>
          </p:cNvPr>
          <p:cNvSpPr txBox="1">
            <a:spLocks/>
          </p:cNvSpPr>
          <p:nvPr userDrawn="1"/>
        </p:nvSpPr>
        <p:spPr>
          <a:xfrm>
            <a:off x="393568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8DEF41-754C-4CC2-97C3-5F85616F47CE}" type="slidenum">
              <a:rPr lang="en-US" sz="900" smtClean="0">
                <a:solidFill>
                  <a:srgbClr val="006AB3"/>
                </a:solidFill>
              </a:rPr>
              <a:pPr/>
              <a:t>‹#›</a:t>
            </a:fld>
            <a:endParaRPr lang="en-US" sz="900" dirty="0">
              <a:solidFill>
                <a:srgbClr val="006A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4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E55E452-6108-4769-AD2E-75AE018F765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15102" y="0"/>
            <a:ext cx="3223968" cy="6858000"/>
          </a:xfrm>
          <a:pattFill prst="pct30">
            <a:fgClr>
              <a:schemeClr val="bg2">
                <a:lumMod val="65000"/>
              </a:schemeClr>
            </a:fgClr>
            <a:bgClr>
              <a:schemeClr val="bg1"/>
            </a:bgClr>
          </a:pattFill>
        </p:spPr>
        <p:txBody>
          <a:bodyPr tIns="1044000" anchor="t" anchorCtr="0"/>
          <a:lstStyle>
            <a:lvl1pPr algn="ctr">
              <a:defRPr/>
            </a:lvl1pPr>
          </a:lstStyle>
          <a:p>
            <a:r>
              <a:rPr lang="nl-BE" dirty="0"/>
              <a:t>Drag en drop uw foto in het grijze kader. Stuur de foto naar de achtergrond  om het logo en de witte stippellijn zichtbaar te maken.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DF63004-CE36-4A66-B36C-95D632670D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35040" y="1036991"/>
            <a:ext cx="4081565" cy="49629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C7097D7F-DDD4-423E-ABD3-5E53F060D7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34828" y="1797919"/>
            <a:ext cx="4081347" cy="593119"/>
          </a:xfrm>
          <a:prstGeom prst="rect">
            <a:avLst/>
          </a:prstGeom>
        </p:spPr>
        <p:txBody>
          <a:bodyPr vert="horz" lIns="252000" tIns="45720" rIns="91440" bIns="45720" rtlCol="0" anchor="b" anchorCtr="0">
            <a:noAutofit/>
          </a:bodyPr>
          <a:lstStyle>
            <a:lvl1pPr>
              <a:defRPr lang="en-US" sz="1700" dirty="0"/>
            </a:lvl1pPr>
          </a:lstStyle>
          <a:p>
            <a:pPr lvl="0">
              <a:lnSpc>
                <a:spcPct val="140000"/>
              </a:lnSpc>
              <a:spcAft>
                <a:spcPts val="0"/>
              </a:spcAft>
            </a:pPr>
            <a:r>
              <a:rPr lang="en-US" dirty="0" err="1"/>
              <a:t>Bewerk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7FE17C36-F0C8-4868-BD65-4B89D8A11D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34828" y="2438400"/>
            <a:ext cx="4081347" cy="340649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err="1"/>
              <a:t>Niveau</a:t>
            </a:r>
            <a:r>
              <a:rPr lang="en-US" dirty="0"/>
              <a:t> 1</a:t>
            </a:r>
          </a:p>
          <a:p>
            <a:pPr lvl="1"/>
            <a:r>
              <a:rPr lang="en-US" dirty="0" err="1"/>
              <a:t>Niveau</a:t>
            </a:r>
            <a:r>
              <a:rPr lang="en-US" dirty="0"/>
              <a:t> 2</a:t>
            </a:r>
          </a:p>
          <a:p>
            <a:pPr lvl="2"/>
            <a:r>
              <a:rPr lang="en-US" dirty="0" err="1"/>
              <a:t>Niveau</a:t>
            </a:r>
            <a:r>
              <a:rPr lang="en-US" dirty="0"/>
              <a:t> 3</a:t>
            </a:r>
          </a:p>
          <a:p>
            <a:pPr lvl="3"/>
            <a:r>
              <a:rPr lang="en-US" dirty="0" err="1"/>
              <a:t>Niveau</a:t>
            </a:r>
            <a:r>
              <a:rPr lang="en-US" dirty="0"/>
              <a:t> 4</a:t>
            </a:r>
          </a:p>
          <a:p>
            <a:pPr lvl="4"/>
            <a:r>
              <a:rPr lang="en-US" dirty="0" err="1"/>
              <a:t>Niveau</a:t>
            </a:r>
            <a:r>
              <a:rPr lang="en-US" dirty="0"/>
              <a:t> 5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7975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>
            <a:extLst>
              <a:ext uri="{FF2B5EF4-FFF2-40B4-BE49-F238E27FC236}">
                <a16:creationId xmlns:a16="http://schemas.microsoft.com/office/drawing/2014/main" id="{7B4C9158-8D11-4B4E-8F58-CE50EC7817E7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93" name="Oval 24">
              <a:extLst>
                <a:ext uri="{FF2B5EF4-FFF2-40B4-BE49-F238E27FC236}">
                  <a16:creationId xmlns:a16="http://schemas.microsoft.com/office/drawing/2014/main" id="{448EEE7E-7215-45C1-9D1A-DF66EDAAAA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5">
              <a:extLst>
                <a:ext uri="{FF2B5EF4-FFF2-40B4-BE49-F238E27FC236}">
                  <a16:creationId xmlns:a16="http://schemas.microsoft.com/office/drawing/2014/main" id="{F7CCAAE0-7B56-4153-A0BA-809682DB78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26">
              <a:extLst>
                <a:ext uri="{FF2B5EF4-FFF2-40B4-BE49-F238E27FC236}">
                  <a16:creationId xmlns:a16="http://schemas.microsoft.com/office/drawing/2014/main" id="{6A5C0A26-4F26-4B05-B006-BBC8666020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27">
              <a:extLst>
                <a:ext uri="{FF2B5EF4-FFF2-40B4-BE49-F238E27FC236}">
                  <a16:creationId xmlns:a16="http://schemas.microsoft.com/office/drawing/2014/main" id="{B9BBDB97-4AB8-4A13-96BC-3FB5852446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28">
              <a:extLst>
                <a:ext uri="{FF2B5EF4-FFF2-40B4-BE49-F238E27FC236}">
                  <a16:creationId xmlns:a16="http://schemas.microsoft.com/office/drawing/2014/main" id="{9E81749F-0E4C-4BE0-92C2-84923D7738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29">
              <a:extLst>
                <a:ext uri="{FF2B5EF4-FFF2-40B4-BE49-F238E27FC236}">
                  <a16:creationId xmlns:a16="http://schemas.microsoft.com/office/drawing/2014/main" id="{3C607452-8974-4DC8-970C-8DA14BEEC3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0">
              <a:extLst>
                <a:ext uri="{FF2B5EF4-FFF2-40B4-BE49-F238E27FC236}">
                  <a16:creationId xmlns:a16="http://schemas.microsoft.com/office/drawing/2014/main" id="{20B54CAC-F77E-48C4-AADA-0C01697443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1">
              <a:extLst>
                <a:ext uri="{FF2B5EF4-FFF2-40B4-BE49-F238E27FC236}">
                  <a16:creationId xmlns:a16="http://schemas.microsoft.com/office/drawing/2014/main" id="{7AE2BA73-1379-46EB-8BF5-1CE0B66D65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2">
              <a:extLst>
                <a:ext uri="{FF2B5EF4-FFF2-40B4-BE49-F238E27FC236}">
                  <a16:creationId xmlns:a16="http://schemas.microsoft.com/office/drawing/2014/main" id="{29EA8FFD-25B3-4FB8-8AC1-4666EA681E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3">
              <a:extLst>
                <a:ext uri="{FF2B5EF4-FFF2-40B4-BE49-F238E27FC236}">
                  <a16:creationId xmlns:a16="http://schemas.microsoft.com/office/drawing/2014/main" id="{AA85AC7C-2178-4579-AD23-33A8DC63A1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4">
              <a:extLst>
                <a:ext uri="{FF2B5EF4-FFF2-40B4-BE49-F238E27FC236}">
                  <a16:creationId xmlns:a16="http://schemas.microsoft.com/office/drawing/2014/main" id="{14495085-8429-4ECE-87D7-A11A52B59D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5">
              <a:extLst>
                <a:ext uri="{FF2B5EF4-FFF2-40B4-BE49-F238E27FC236}">
                  <a16:creationId xmlns:a16="http://schemas.microsoft.com/office/drawing/2014/main" id="{6E18E785-1064-41C2-8DFA-AE682DD205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36">
              <a:extLst>
                <a:ext uri="{FF2B5EF4-FFF2-40B4-BE49-F238E27FC236}">
                  <a16:creationId xmlns:a16="http://schemas.microsoft.com/office/drawing/2014/main" id="{5CCA1A78-CA8F-4406-A472-1D4B11BC50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37">
              <a:extLst>
                <a:ext uri="{FF2B5EF4-FFF2-40B4-BE49-F238E27FC236}">
                  <a16:creationId xmlns:a16="http://schemas.microsoft.com/office/drawing/2014/main" id="{A698F58B-85D9-4B1D-B048-1AB5C12087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38">
              <a:extLst>
                <a:ext uri="{FF2B5EF4-FFF2-40B4-BE49-F238E27FC236}">
                  <a16:creationId xmlns:a16="http://schemas.microsoft.com/office/drawing/2014/main" id="{B7C54ABA-5BA6-4794-BA38-1CC94505D0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39">
              <a:extLst>
                <a:ext uri="{FF2B5EF4-FFF2-40B4-BE49-F238E27FC236}">
                  <a16:creationId xmlns:a16="http://schemas.microsoft.com/office/drawing/2014/main" id="{00842431-5C15-4D4A-B1CE-E62BC2ADF9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0">
              <a:extLst>
                <a:ext uri="{FF2B5EF4-FFF2-40B4-BE49-F238E27FC236}">
                  <a16:creationId xmlns:a16="http://schemas.microsoft.com/office/drawing/2014/main" id="{FB04DB23-8FCC-4A76-BA94-50C6481A151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1">
              <a:extLst>
                <a:ext uri="{FF2B5EF4-FFF2-40B4-BE49-F238E27FC236}">
                  <a16:creationId xmlns:a16="http://schemas.microsoft.com/office/drawing/2014/main" id="{5AD11F54-66DD-43F4-8FA0-E591C9F040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2">
              <a:extLst>
                <a:ext uri="{FF2B5EF4-FFF2-40B4-BE49-F238E27FC236}">
                  <a16:creationId xmlns:a16="http://schemas.microsoft.com/office/drawing/2014/main" id="{91331718-76CF-420E-AF26-A0F5FED47E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3">
              <a:extLst>
                <a:ext uri="{FF2B5EF4-FFF2-40B4-BE49-F238E27FC236}">
                  <a16:creationId xmlns:a16="http://schemas.microsoft.com/office/drawing/2014/main" id="{587D4ED1-F8EE-480F-8DBA-FAC3423AB0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4">
              <a:extLst>
                <a:ext uri="{FF2B5EF4-FFF2-40B4-BE49-F238E27FC236}">
                  <a16:creationId xmlns:a16="http://schemas.microsoft.com/office/drawing/2014/main" id="{4B8F15B6-909D-4F65-91AD-34BE23A9AF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5">
              <a:extLst>
                <a:ext uri="{FF2B5EF4-FFF2-40B4-BE49-F238E27FC236}">
                  <a16:creationId xmlns:a16="http://schemas.microsoft.com/office/drawing/2014/main" id="{E6B0AA37-6F9C-4D36-A379-C2FAE692D3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46">
              <a:extLst>
                <a:ext uri="{FF2B5EF4-FFF2-40B4-BE49-F238E27FC236}">
                  <a16:creationId xmlns:a16="http://schemas.microsoft.com/office/drawing/2014/main" id="{FDBE8C19-5E02-428E-AED9-3294874D3E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47">
              <a:extLst>
                <a:ext uri="{FF2B5EF4-FFF2-40B4-BE49-F238E27FC236}">
                  <a16:creationId xmlns:a16="http://schemas.microsoft.com/office/drawing/2014/main" id="{FE2438F7-676C-422F-BEB6-FEBD67332D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48">
              <a:extLst>
                <a:ext uri="{FF2B5EF4-FFF2-40B4-BE49-F238E27FC236}">
                  <a16:creationId xmlns:a16="http://schemas.microsoft.com/office/drawing/2014/main" id="{BE564672-F62B-4601-BB76-B065F8BC09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49">
              <a:extLst>
                <a:ext uri="{FF2B5EF4-FFF2-40B4-BE49-F238E27FC236}">
                  <a16:creationId xmlns:a16="http://schemas.microsoft.com/office/drawing/2014/main" id="{7F3BBD4C-5701-4F40-B71B-98642C9025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0">
              <a:extLst>
                <a:ext uri="{FF2B5EF4-FFF2-40B4-BE49-F238E27FC236}">
                  <a16:creationId xmlns:a16="http://schemas.microsoft.com/office/drawing/2014/main" id="{C1120969-1BA9-410E-843F-DC737672D7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1">
              <a:extLst>
                <a:ext uri="{FF2B5EF4-FFF2-40B4-BE49-F238E27FC236}">
                  <a16:creationId xmlns:a16="http://schemas.microsoft.com/office/drawing/2014/main" id="{63BCDDFA-BADC-427D-8A14-CFBA9C5428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2">
              <a:extLst>
                <a:ext uri="{FF2B5EF4-FFF2-40B4-BE49-F238E27FC236}">
                  <a16:creationId xmlns:a16="http://schemas.microsoft.com/office/drawing/2014/main" id="{696AA337-C5FF-4584-827D-7F95D35161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3">
              <a:extLst>
                <a:ext uri="{FF2B5EF4-FFF2-40B4-BE49-F238E27FC236}">
                  <a16:creationId xmlns:a16="http://schemas.microsoft.com/office/drawing/2014/main" id="{7BD45775-C9D6-4AA5-BFEA-FADB985FB2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4">
              <a:extLst>
                <a:ext uri="{FF2B5EF4-FFF2-40B4-BE49-F238E27FC236}">
                  <a16:creationId xmlns:a16="http://schemas.microsoft.com/office/drawing/2014/main" id="{3C1BE5B5-B426-4581-B0D2-4E10D7D65F9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5">
              <a:extLst>
                <a:ext uri="{FF2B5EF4-FFF2-40B4-BE49-F238E27FC236}">
                  <a16:creationId xmlns:a16="http://schemas.microsoft.com/office/drawing/2014/main" id="{8E6A8977-D2F3-490D-AB38-EA375CA1A6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56">
              <a:extLst>
                <a:ext uri="{FF2B5EF4-FFF2-40B4-BE49-F238E27FC236}">
                  <a16:creationId xmlns:a16="http://schemas.microsoft.com/office/drawing/2014/main" id="{28AE4586-6D53-4BA5-8F63-1AB627EC02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57">
              <a:extLst>
                <a:ext uri="{FF2B5EF4-FFF2-40B4-BE49-F238E27FC236}">
                  <a16:creationId xmlns:a16="http://schemas.microsoft.com/office/drawing/2014/main" id="{03E46CC8-438C-42BF-880D-903A590895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58">
              <a:extLst>
                <a:ext uri="{FF2B5EF4-FFF2-40B4-BE49-F238E27FC236}">
                  <a16:creationId xmlns:a16="http://schemas.microsoft.com/office/drawing/2014/main" id="{6FC684F5-4FC2-472F-A91D-96F48E5B0C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59">
              <a:extLst>
                <a:ext uri="{FF2B5EF4-FFF2-40B4-BE49-F238E27FC236}">
                  <a16:creationId xmlns:a16="http://schemas.microsoft.com/office/drawing/2014/main" id="{44888D72-AAE2-485E-B0DD-763ED3C8A7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0">
              <a:extLst>
                <a:ext uri="{FF2B5EF4-FFF2-40B4-BE49-F238E27FC236}">
                  <a16:creationId xmlns:a16="http://schemas.microsoft.com/office/drawing/2014/main" id="{CB7B2D77-FBD0-4F3C-8850-88E1275145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1">
              <a:extLst>
                <a:ext uri="{FF2B5EF4-FFF2-40B4-BE49-F238E27FC236}">
                  <a16:creationId xmlns:a16="http://schemas.microsoft.com/office/drawing/2014/main" id="{89419843-286B-4795-8BE1-1983F9DE55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2">
              <a:extLst>
                <a:ext uri="{FF2B5EF4-FFF2-40B4-BE49-F238E27FC236}">
                  <a16:creationId xmlns:a16="http://schemas.microsoft.com/office/drawing/2014/main" id="{C8FEB922-40FF-43B5-ABD7-73A4D37A15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3">
              <a:extLst>
                <a:ext uri="{FF2B5EF4-FFF2-40B4-BE49-F238E27FC236}">
                  <a16:creationId xmlns:a16="http://schemas.microsoft.com/office/drawing/2014/main" id="{52D5B1B1-C4AB-4535-85AD-7A21A522A6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4">
              <a:extLst>
                <a:ext uri="{FF2B5EF4-FFF2-40B4-BE49-F238E27FC236}">
                  <a16:creationId xmlns:a16="http://schemas.microsoft.com/office/drawing/2014/main" id="{5389F42B-4AA7-47A4-85D4-1FBFFA99B4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5">
              <a:extLst>
                <a:ext uri="{FF2B5EF4-FFF2-40B4-BE49-F238E27FC236}">
                  <a16:creationId xmlns:a16="http://schemas.microsoft.com/office/drawing/2014/main" id="{D38B2D74-1E82-4478-98AE-792F548841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66">
              <a:extLst>
                <a:ext uri="{FF2B5EF4-FFF2-40B4-BE49-F238E27FC236}">
                  <a16:creationId xmlns:a16="http://schemas.microsoft.com/office/drawing/2014/main" id="{47B6D5A7-21C7-40B8-9ECF-1ADA412F8F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67">
              <a:extLst>
                <a:ext uri="{FF2B5EF4-FFF2-40B4-BE49-F238E27FC236}">
                  <a16:creationId xmlns:a16="http://schemas.microsoft.com/office/drawing/2014/main" id="{DC4FF335-65AC-4128-9DF1-0ACDC7FBD1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68">
              <a:extLst>
                <a:ext uri="{FF2B5EF4-FFF2-40B4-BE49-F238E27FC236}">
                  <a16:creationId xmlns:a16="http://schemas.microsoft.com/office/drawing/2014/main" id="{C773479A-20D2-41D2-A5BD-55A0B2CC7A5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69">
              <a:extLst>
                <a:ext uri="{FF2B5EF4-FFF2-40B4-BE49-F238E27FC236}">
                  <a16:creationId xmlns:a16="http://schemas.microsoft.com/office/drawing/2014/main" id="{196B38ED-F6A6-42A0-B1DC-B87BB52F4A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Freeform 70">
              <a:extLst>
                <a:ext uri="{FF2B5EF4-FFF2-40B4-BE49-F238E27FC236}">
                  <a16:creationId xmlns:a16="http://schemas.microsoft.com/office/drawing/2014/main" id="{056E4527-3802-4FF2-AF28-0964F42F0B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Oval 71">
              <a:extLst>
                <a:ext uri="{FF2B5EF4-FFF2-40B4-BE49-F238E27FC236}">
                  <a16:creationId xmlns:a16="http://schemas.microsoft.com/office/drawing/2014/main" id="{88A183E1-6F14-4E97-9D3F-3DE7F49DC9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Oval 72">
              <a:extLst>
                <a:ext uri="{FF2B5EF4-FFF2-40B4-BE49-F238E27FC236}">
                  <a16:creationId xmlns:a16="http://schemas.microsoft.com/office/drawing/2014/main" id="{B75CC510-4B99-4D9A-80E6-E29099A5A4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2" name="Oval 73">
              <a:extLst>
                <a:ext uri="{FF2B5EF4-FFF2-40B4-BE49-F238E27FC236}">
                  <a16:creationId xmlns:a16="http://schemas.microsoft.com/office/drawing/2014/main" id="{97C3AAA2-7343-4F71-A01D-DEAA08EDBC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3" name="Oval 74">
              <a:extLst>
                <a:ext uri="{FF2B5EF4-FFF2-40B4-BE49-F238E27FC236}">
                  <a16:creationId xmlns:a16="http://schemas.microsoft.com/office/drawing/2014/main" id="{A5C2C7CC-39E1-4F4F-AC8E-0C0647F63B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06AB01EB-B98F-4E68-A3D4-2D6F23BB2A5D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9" name="Freeform 75">
              <a:extLst>
                <a:ext uri="{FF2B5EF4-FFF2-40B4-BE49-F238E27FC236}">
                  <a16:creationId xmlns:a16="http://schemas.microsoft.com/office/drawing/2014/main" id="{D94C1074-1DB9-498E-A0C3-DD97E12F399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Freeform 76">
              <a:extLst>
                <a:ext uri="{FF2B5EF4-FFF2-40B4-BE49-F238E27FC236}">
                  <a16:creationId xmlns:a16="http://schemas.microsoft.com/office/drawing/2014/main" id="{39352854-37B7-40C3-A8C1-E9275F46D82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51" name="TextBox 150">
            <a:extLst>
              <a:ext uri="{FF2B5EF4-FFF2-40B4-BE49-F238E27FC236}">
                <a16:creationId xmlns:a16="http://schemas.microsoft.com/office/drawing/2014/main" id="{B3E53DC2-8D2A-4B19-9DFF-2225E418A886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52" name="Text Placeholder 2">
            <a:extLst>
              <a:ext uri="{FF2B5EF4-FFF2-40B4-BE49-F238E27FC236}">
                <a16:creationId xmlns:a16="http://schemas.microsoft.com/office/drawing/2014/main" id="{9DC26C82-F146-46CE-A527-832E7DAB983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  <p:sp>
        <p:nvSpPr>
          <p:cNvPr id="153" name="Title 88">
            <a:extLst>
              <a:ext uri="{FF2B5EF4-FFF2-40B4-BE49-F238E27FC236}">
                <a16:creationId xmlns:a16="http://schemas.microsoft.com/office/drawing/2014/main" id="{1A4AB73C-EB8C-4F57-B379-A73F845F18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69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6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1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3208757-8CB5-4FA6-9E5C-979504E31B6B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3EB05943-C974-44A1-8B08-6B9FF88840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1AC896AB-5566-4025-92A3-41CFC87ED2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144130FA-2ACA-48AA-BDFA-7E61813B98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7CBC27F8-1959-400B-87A0-C693C1114F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E7C670B9-0A3C-4BB1-AB19-B8E750561E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C6D54463-7842-445F-9926-9732C2B045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34DE87A9-CD68-4C05-9796-44A5472E3D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1FD648F3-B72E-4D9A-AAE1-EAA755AC74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253BF0F3-7F14-4D91-93B1-F21E9E835D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57B2C4F3-037C-433D-94B8-586402D91D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05EBA637-1106-4026-A2AD-E3BD4A0B9B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7775FD2C-6AF9-47B9-9F23-960B5B5BEE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51B07DC7-919B-4A69-BA41-C4F8F8C59F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63BEA8BB-3878-4EA5-A039-1C163CE486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B87D42BC-0F3A-4847-8C18-53F43735F1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DEB41570-D869-4BD9-8A7E-83D4E48A74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12164916-5103-42B5-86EA-0EB63A5C8F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326C398F-8941-44C0-8299-4D4111B42D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3EFEEB3C-E1BB-497F-B877-234C4F5A168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FEBFE46C-AF25-42CC-AB80-DE54C59E663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30FEAC0A-8E64-43E0-97C5-E4291711E3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1EEC0643-D175-460C-A15B-3E87884CE1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5991D21D-4520-4ABE-AB2B-B20226FAF4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0695E8A7-7767-4C7F-B98C-55C80F87CB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CF95645E-54C5-48CE-8AD0-BB4AB76966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59C7DDDA-CB57-40B6-8683-30FB46AB5D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BBDAD200-5FA8-41E1-A20B-0D791B7E72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014DB9D5-1CBB-4F32-AD89-13B62936A6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3E695028-CA11-4071-AAB3-75C23F7714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344F5262-7508-4A2F-B366-2706B601D8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9C7189BF-9039-4403-B645-BDF1FC7E3A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56AABC15-3D90-43B3-856D-A7638D4C60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C717EB3F-1B02-40ED-A96D-FC36669E64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5E42BBB9-5860-452B-89B2-CD6E517A0B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8579CB0B-D367-4B59-ADDA-178866A2BA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DABFDFAD-A695-42F2-A564-578B816C14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30376F65-7E9B-42EF-961A-2FA6E74D8E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A1FD1F32-66D0-4758-A053-AD6A6C2AB51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436F7AEE-9DF7-41D8-809F-3487A28F02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802CFCB8-8387-4081-9613-A7A6DB680C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D5AE9FD5-50DA-43D1-983A-A46A5190D0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B3B6940F-B62C-445A-A4DC-D83671004A1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5EA357E9-5839-427D-A85E-48F73BE854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8F3209F0-DA04-4744-86C9-37F470A6BB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EBA7BCC1-CE3B-49A5-94C0-A6ADD26F58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7F4E3CDD-A1EA-4B04-AF72-03EBB91D2D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1D360B3A-7B57-4D4E-B6B2-D4E89C65E1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E127F319-D281-4EA1-AE2C-9CAD9B09AA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1C97608D-7736-4A9D-8F66-35D17E4CBF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051469BE-DAAD-4E05-9164-3AEE1D215E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80E94739-29CD-45F8-AE9F-7234F906CD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13763E0-3FF8-45B2-A775-9EC783C92F21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18992EF9-3143-49FC-B861-597A1C556F6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8513446B-97AA-4222-B1B9-B7595570C5D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F6929B9A-3A63-444C-8602-381D97EC0030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76307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2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84B82A71-1502-41FA-9B24-4F66B7C3B33A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146373E4-17FC-4DFD-BDC6-A482EA5C2B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122A2404-29D3-440B-9F10-E3C71BA229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A8615613-8429-4B25-B1B3-BC2CA98724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A4D16D0A-35AF-428B-AB62-43555D4FDE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97D8D14F-2D11-46BC-9562-AE94693B4A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3DC1F679-D4A2-48D5-8F22-C79F2D59AC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CD0A641E-0214-4830-8EB4-803F51A707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9EA45B5A-38D7-4BF7-936C-033E409869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A4E073E9-D76A-4FD9-9B63-2A9447E9365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48036AFC-55A7-416F-884A-AAC0F70801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EFD5AF90-D3B6-4C5F-8016-CDA1105636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9B967C7E-987A-4326-8059-DEAC254C07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8337801B-4E45-48FC-9672-1033E4A5A1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3283DD04-1BFF-4476-A425-8FB413E340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4FFB30BB-DC6C-4B53-9759-BBC7DD87A0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A00AB0A8-3411-4A9D-BFED-A163E52336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A65256BA-8C2D-4160-B836-2A30DA2A67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C1377338-9A94-49D0-AAD1-DA74748F1D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7F335183-1503-4964-8E4D-41DA1A81D1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4DB034A3-0E00-4619-AAE0-BC39EDC8F51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5377B89F-CF9C-407E-85D5-6125C91E4D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8954FCEF-95D8-48D3-A5B7-68699926DC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581E459B-C2F4-4513-BA4D-55C658B925E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C9EDDE1E-4FC2-44D5-9F16-6015E525B1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1F83102F-B840-47FD-8F24-4435D58481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2D64634B-675C-45D0-807E-E0AB75E2FA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AC456458-ED95-46FE-BD13-9568CE5C58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DAC12ACA-180A-464F-A2B3-C4B2AEF0DB9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622B948E-D07C-44A0-B285-E6BC839E0D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0389F8E2-2E4C-4B03-B0DC-A0194F295C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656D5CA3-2F57-49A0-BA7E-1CBD20CD81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F9A80F4B-A5F6-490A-A6F3-318E8C1FB41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D1A6EB1C-8D9C-470C-A01B-7F71F94B85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18AC7989-3416-4867-B88B-ACB6C99CD9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5BDE33EE-DD62-4768-B660-5DFB1F5EEC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887A4639-5FD3-4D25-A594-DD44CCF524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F72F29B3-4FB5-45F7-9F99-3E0CA9AD82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27042743-2BB7-4D1D-B215-4EBD93145E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0D04ECA1-40BF-4B83-8099-7BA7944F4D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C7B9FE45-F9EF-46A6-B742-13B771CA0E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34793499-759A-4161-91E4-26D3F403CC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1803951B-4077-4FB2-B79F-37B9BD9A37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170671B3-193F-43C5-BCDE-9FBCE72EC3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DE412D89-A018-4182-9421-3D4AEEFE6E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B4C6D813-B091-44A3-9813-6970ED9AA7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0E92733A-B96C-457E-AC20-9EB845FDAE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31AD34CC-FAE7-414B-9877-6BBD630FC5E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9AC7EF06-1597-4F94-B883-6BDA5F7B98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7EABBE6C-0C3A-4F91-9666-1EE0FE1C11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FBF48B64-493F-4248-932C-11779BA1D2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DEE9BC17-25E4-4075-A974-1E50995026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13C11A92-1E9F-4F8B-AF22-0033E700AA98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  <a:solidFill>
            <a:schemeClr val="bg1"/>
          </a:solidFill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74E15C55-23BF-417E-930B-A0EECBA3ED0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01933EDA-55C4-4E21-9598-723428547B0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4CC72BBB-02EE-4D41-BCF4-CBC169F34C90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37300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3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3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2F5EC4C-D82A-4634-A248-8B38E1C98522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C2CB08E3-3D0C-408C-A328-3AF6E663F2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61E800F5-E4B7-45C3-B474-02B39494ED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1C7B07F7-5CB6-433E-B6D1-E8DDAEA33E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98BC44A3-23F2-4BF7-A3EC-3DB7A9AA77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F4EF8FD4-02F1-4737-9CAC-DF49C4309D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68564273-D782-4826-A4A1-A4499E76D7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38BBC4C7-C97B-4CF9-9B5E-E167EB013C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F89C1DC8-8C3E-4BA1-9DCE-479077BC75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1BF474F8-930F-477B-98BB-6DFE70E48C5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06C52413-B90F-4D93-9CB8-25CE2625B6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04924A5E-30C3-40D3-B9E7-B566CF919A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879EFC74-4545-4E99-8906-97A3B488A9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97393262-F56A-4A88-9C26-6CE1B8E4AB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8EA73191-85C9-4A0B-84E1-A35D88EFB8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29F9049A-4785-40B9-AA56-0CC4CDC3CE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F56CED81-2259-4374-965B-437B103023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31390E2C-77CB-4D45-8C32-C637888E65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158E10F1-C0BD-4BF8-9A76-8D2CB87253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7293A57F-8AD9-4B2C-8936-4107DD8AE3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A6C80E2B-6797-41EE-8BDE-61172F3D96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DBD05531-60FC-4F7B-A462-D735A16ED2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11C9157A-8911-4D9C-9029-97FEB9EBD9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62202EB6-FEC0-47B8-BC10-321B074793D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60E77760-AE65-4A25-B718-A7E5A2D0CD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62772DEE-35FD-47BC-8DDE-3FABCF4C0F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65CD7DBE-52F4-416B-8388-4546AD5BC9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3F18A23F-3F42-404A-953E-B12B656364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860DF3C8-DA34-4C07-89FD-D356AAE0FE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503B4074-25EB-43F1-A4A6-16F097BF9D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CFBC9CF4-E02A-4E27-97B5-1F395FA4AD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C992D2E3-21DE-4EBA-A223-BAB8818EDB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E840A011-A1ED-4EAA-A7A5-21ED989150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15D6EA0D-5CB5-47D3-A17B-D10D3894DE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E962B8DB-742E-41F4-8427-E973B57F27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F367551A-DD21-4FFD-9962-94E1910812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F6E851F4-140E-484E-88C6-4844D3DD57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58B19DA5-E2B9-4AE0-AC60-15B6D07B5E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4522D772-5FBB-4E8E-BD8A-5E1EAC62C3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D43AEB81-AF62-452D-B492-E02ECDD344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DD22A4D1-F40B-4279-BBBB-66FA52A22F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6172F634-02BC-4207-8383-864228DC0A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0B0A2B61-1263-406C-8D38-7AE28B2F63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E308030B-64AF-4DCF-81C9-42E7CB5B8E1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379F0A5E-BB9B-4AC7-8EEB-FABB6868A9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BD72CA1C-5D69-4D38-A234-E4029F0F9D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DE89F9BF-49A9-4B7E-92F3-E7E573688E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6CEA2EBB-497A-48DB-BDF2-EC5D5B39C00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06C037C0-C6B3-45D0-9BEB-8D7D049096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7A6FB02C-93D4-4486-85C9-26BA711056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4A987F6B-BD38-48A8-AF1E-30A4486129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F1DEEAF3-C3D9-4930-8329-E70E9D0BBF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116BB02F-7996-4C8F-BD88-F3962543A633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69593450-49EB-4C69-9BF1-0CE39BFCBF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020C4A28-5875-4C01-AFF6-2DA60659AB5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95109461-6773-4F36-9790-2D90C8A1779F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48058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4">
    <p:bg>
      <p:bgPr>
        <a:solidFill>
          <a:srgbClr val="2534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4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25FD988-6F1E-4819-BC86-4D5818A4FE01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7C2855C4-0C7A-436B-B4F1-1A8BA87204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1C9FDC08-51A1-4827-B133-0FFDDEB2CF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AB9EF537-5E3B-4DBD-96F0-6C6F069723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B4B5C052-1B6D-435F-8462-9FD1642446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F9B9A737-6488-4477-A1AD-A415E24317E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3A488BEB-47A8-4513-A228-5E3094A346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5697FEDB-7E3D-4837-A11E-96D4F23116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F271AAA0-6487-481D-99FB-D8747B8AD0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1E94DE06-3474-402F-A453-48EE9A6CE7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1A9F21F4-AEA1-4CDD-8A32-97BAA0829F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A0343EB5-2C42-46D6-89CF-64C13873BF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F79DB84E-4B9E-4BF6-A77E-20B195B82F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0CD9BF34-542B-4BBA-AA3D-70B95DB208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9FCD2451-70EC-4BD4-9A61-978EF5ECC4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88A0C1A9-8D1E-43E6-BB2D-7D9CBC14CF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DFEC4751-0036-4DBC-8802-25D58B3AF4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67BCA7C3-0F5C-4EE3-AB19-6052E69456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E9071EDD-3853-4413-9A69-EA456C09B3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03F563FE-DD5B-47EC-852F-4904049DD6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9126792B-0024-46DC-891E-68B3F0B207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94EF3C32-FB7C-4300-9720-E2BA6F9A98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583F0868-1436-4AB2-A123-FF3402DFC5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8C6603FE-41AD-40A9-896F-68B1CBCE29F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0BA33196-6073-4F2C-A116-40B541C6EE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484177E8-42F9-4B24-99DE-2B315CB229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31E13FFB-C959-4710-A516-B6461CF9E3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A69B110D-46EB-462E-A360-0A9B76DFE2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95AE19F9-7DED-4E29-A023-F8C79F8CBA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CE24B7FF-4CA4-4E80-B0F8-D7A20706FD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D20096AB-E588-4401-B016-EA7FF6F4CB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4A613B04-EF7F-4474-800E-00A02CB9A0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C6B13BFE-79CA-4B4A-93C8-AD0C877025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280AEF28-6C1F-4FC9-A108-94730C1CA98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53F5BB0C-EB98-4CFC-9F51-12F975959B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DD7DC135-267D-481F-B498-FA9B6536C2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1F40D16D-2F31-48D7-A3D7-2433023645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A614FB4B-DBDF-4D29-ACCF-0D804103C8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046EE700-83F4-437D-BFC6-A758BD4AE0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F7F607ED-1FBE-4F6D-9CAF-F7AF81AE9C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3F0737E2-7EE2-47DA-B7CE-44E95A02D5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C29A33C8-3990-4559-A45D-EF801755CE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FC37AD61-AA90-42EB-B91D-D2913C7312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AEFC5262-FD31-4A25-9553-EC3914D0705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75B747AA-3CD4-494E-9B4F-D8CA7BF56A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AC10C559-BC4C-4B42-9EE2-F2F2421C0E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03671EF9-B7E3-4843-89D7-EF5E951C6F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252DE7F9-65D9-449F-944D-120AC048C6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113A919C-195B-4709-964E-4DA10C29912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E7E01862-CF7A-4662-BC86-4CD78C66D7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D6F38D9D-146B-4BCA-BBBE-5F3389BAB4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756F4A67-7192-4323-A53A-2A1CE3754F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ED95D035-80EB-4C7E-9E78-A3FFAF869973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456D0816-81C3-40AF-AFA7-73BCCA2CEB3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7A35644F-9387-43B7-9903-DCD8C26BB34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3F506CCD-FC15-44F3-A13F-6EF9C118C216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256846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5">
    <p:bg>
      <p:bgPr>
        <a:solidFill>
          <a:srgbClr val="C316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5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27566EAB-8BB9-49F9-95A5-53C346A9CB1A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97BEF3B9-04FE-480B-8989-863C9774F2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1D467DC3-18B9-4F50-B5C4-7B77C1456A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B4B4EF23-C860-4DA9-95D9-82299103FC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3329CAA0-2EC3-45B8-926B-5B76017E3D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DAB9CE27-C34E-4B25-8FD3-B12ED5E55F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B1FAF162-FAEF-484E-BE48-FE62AA1AD3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07C021DF-3BB0-4F60-8337-291A30959C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8BEA95DA-E621-4241-8CBD-AE1BCCF1BD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6A97A4BF-7FEE-4FBC-B120-F315FFC714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BAE3FBEB-6F4E-4F69-9E5F-B6B5D3A49A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34AA830F-9036-4971-ACBA-A292BB9737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77A4724F-FF7D-4420-B521-02223ABBA5E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35B458C8-B207-496D-9C17-56D1A7B38B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4ACD351A-26D2-4FED-B20E-C4CADCB273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F1500783-9E0F-41BF-86FB-673664D66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8CBBCA2B-7EFE-4A34-8ABE-207E5AE81A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3F5E4F23-62D8-4097-A479-4788090BAB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FC0D3A28-0C55-40F8-984A-9390273585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734F17C0-EC94-4ECE-9EA4-E4FFDBED0E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3A77FCD9-9640-4B65-ABAC-D08F5C94F4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3A54B610-7ACE-4B5D-8F41-21FDCFCB9E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0607B297-309F-46B6-B8ED-6CDFD1A300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2EC3A14C-7C4D-44AC-AF7C-84367075BF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904E769C-AD92-45EF-A228-F40E29293F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907762AE-F5ED-4BEA-B5EF-5A1267EE9D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4C3AEDBE-0DB2-480E-A8A4-F4DB69167BF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5CB99780-D9A8-458D-B700-2B803F05E9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0A733913-4FFE-40F7-95B8-6BC517747E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0F85C186-D1EC-4598-BF96-2BB7DB5115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762E0D5F-C614-4F7B-ACE7-1ECE0C47D1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5B00DFBD-B4BC-48CD-97CC-2AE1DBA5CB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F1A882E4-4F27-422C-A605-810EFABAAC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85FB9EB1-8A54-4B58-A865-60E0601F41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14912DB2-8F90-4593-B3AF-CCC8B53136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88D97C81-1204-40AB-BF82-F06C0053C5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BEFA9DF0-F0B9-41D4-B970-C62469CB89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684CF5EE-3693-4518-9B78-70B21E53D3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FA2AE706-D869-457D-9AE1-D25BBAFBB3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6674E0C2-4FE6-4375-BE64-EAEA116CB8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3D6FA3C6-C4E5-4234-BE1C-C8B68B5436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8D6D397D-842C-4D62-91BB-D6DAC79F2E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AE7973CE-A2A3-4562-A10A-83318AB1D0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084B7367-FA02-4146-B0EA-A0AEF9028D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D726DF00-5FB4-4944-8297-7CFA84F1F1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7EF463A6-1949-4EDC-ADB4-FCA11FBEC4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12894403-8E1F-46B6-896A-ECE9ACC79B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4B459156-E2C8-450C-BA85-E4FDD4D3462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AE964DC7-BDF8-454D-A48F-67612B1C51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21852631-97AF-44E1-8898-0A9296C82F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80DDE2F3-2B43-4974-BF3D-BFDF07C0C91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F90B90EC-F724-40E9-8727-2FB22D29D2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50EB4C9-6DA7-474F-8BEF-029372E13523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DC4416CD-2007-43FC-811C-80AD79C55AC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C53ADC44-E41C-48D3-8D8C-373831962E9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7E14F4C8-9841-417F-B6DD-53C196AB0365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411862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6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6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467814F-8AB1-4B81-893E-132BCBFB69C2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540F268E-E386-4857-9C24-E1FDF3A57A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D7655DFA-7F13-46BC-9E81-A4D5BFC3C2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950736BF-9B17-4FC7-8451-371EA7C54C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6A036B91-DDDB-46C6-B47F-C158D8F3A3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BB122947-FE13-48B8-8B89-CE034FD3B5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C7526AA6-3731-4B33-95BD-5AB6D8285D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DD7606FA-D006-4428-B0D6-B9BCCBE1E7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0A2D94EC-5A66-4DA0-A777-03347CC602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6594D94F-FC03-4193-892E-2157CB0474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DEA7D572-DF5A-46BE-8F65-F55FB643DD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691878BB-BCA1-4419-A6D9-19182C191A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BC2CE405-700A-4A01-89F8-CAADC5C92F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E4A01E5B-2817-49FC-8DF7-13EB708A94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7FDF74F0-9A68-4CFC-A188-E7D743166B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6F7D75BF-80B2-4F9B-870B-E4D650EF95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58807480-99C6-466A-A46D-A655442E51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1C7492C2-556B-4E1F-8B6B-FE9B418ED5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2688593E-0D92-47EE-BB17-DF71681B57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30EA9A5A-C644-43F2-928F-926CCA624A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0C04691E-4D57-4DC7-9377-0843BE327A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F663B38A-FB54-45E8-9BE7-6DE8011CD3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714472C0-55FF-4401-BD8B-C453F4742C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F500F41B-E587-42E2-A281-2E1FEC6A46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8623B03D-076C-4328-A8AB-9ED1B7ACDE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8FC084BB-6094-44B4-9094-D2B4710E02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7538B0B5-3C8A-46B0-8FA7-BA134BD7DF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770A210F-297D-4869-ABFC-7D7F59D1D7F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0A241F9E-964B-442A-B6D2-009D4AF326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EEB4CB90-878E-4DA7-8F5C-6F38D1C1E4E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692C83E4-B8E8-4A71-9500-2ECD731B78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13C0C076-CBC1-4C40-ABA6-F96E7918AA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4185875A-DB67-4CFA-9B2A-53983EB901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9B7F8E5F-0F07-473D-B9D2-3FEBA346B9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6941C815-B61D-44F8-8995-30E24C6E88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678940E5-54A8-4C61-B9E0-D1D95E75DA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AFF0E247-162B-422C-80E1-D65FF19E30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0B0B436C-9DC9-4F39-A463-C72F80F880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25A3B061-18C9-48F0-835B-D63370AF03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2A1AAE13-34CA-4861-9936-7DD1DD9F4E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42111175-0271-45CE-928F-62B64D9A217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58B93E1A-4D49-4ECE-8B1F-59C74F7475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CE9CB056-FF78-4297-9569-EB7BD79053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BC31355D-22D9-47E5-8524-28D3F21D97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0A6427AC-5F06-4CB3-BD66-FF2DB1D822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CA8F5627-76AA-48A8-AAF2-60D6A0A176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4FE9E303-482E-4FD9-8072-36A693553D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4BC8FDE0-D161-4F0B-8781-C9B0C29090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1DFF3201-7865-4B83-851B-2466909340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77CE468A-8720-4CD3-89CA-8CBCD9E728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46EBCCC2-6301-41BC-82EC-765BDBC031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111A1E7B-6D81-4E1B-9900-56C5962C20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849EEFDD-7149-4DFA-919A-0A35A92D38DC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7A25A0A5-23FE-4DC8-A053-34C8F67A3C2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44EF9915-C6D2-4BCE-B657-1AFA2E80D8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84672FE0-ABD5-4BB7-9173-46A6CC3BB728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22810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7">
    <p:bg>
      <p:bgPr>
        <a:solidFill>
          <a:srgbClr val="395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7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8515430F-DB46-4AAD-BF57-41EB51A3BA0F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699A3D18-9D2E-465B-8AD0-434FC12C1C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D81C4D2D-DD0E-453C-9939-13E5B05C4E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8D97151C-27EA-405C-88EA-7C6FBA1D30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9FD483C9-5522-4607-B80D-280F6901B8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16D06C06-033E-4288-AEDC-C79382D05D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10EC6891-8748-4A23-9E55-E22EE1744C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84CBE12C-B0B3-428B-9EC6-CE09E8D908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D3D06D1E-8588-4C23-9C6A-B3FEE98E7F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F44640AC-DC20-4964-AF13-D5F0858EBA4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5C27828B-5AB0-4845-B9A9-193DE31E51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DA13D034-61B0-465A-BA5D-BB6254B084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EDABF446-27F9-41E7-8AC3-BBF3751A3B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769BF0FF-212A-4A9A-83B5-6AE8768545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E977FFD1-A30C-440F-AA1D-617BAE7E85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66892EE7-804E-4807-ACA6-F40E4D759B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54290519-AB01-4687-A278-3869E399F2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E2118088-8E7A-404D-A276-71866237BE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FEA989D7-832D-4D5C-9106-4DF03812B6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78D3531B-AD8F-4A38-93A3-F692902E3C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DC44B13D-15F0-457D-B29E-E2810642CA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8E5315E2-6766-4896-849D-1BA0D237DC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BE2317FF-9248-45CE-8714-29A4B35F9D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331F09C3-875F-4858-B7BC-2CD02216F2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7B6A369A-7C9C-42D2-A188-89313438CD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F13EB91A-7369-4D38-B234-8C7C4B2D26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9CC3D601-2539-428E-A384-9990D7ABFC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57C3FDE6-3F88-4D5F-B5B2-6BD4B4CBC1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1C480154-3E30-4305-9A4D-488B2D591C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E157B145-AB41-4CCF-B3F8-4F000E3FF7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74874815-AC40-4862-BD7E-56DFFDE093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ADB4F862-1B0B-4216-A7D5-601E94FDD4E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A93939BE-1B71-41EA-AB89-489A5E1EE4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653B402F-A3BA-4005-93CC-DEFE21FA66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6C4282F7-B4E6-47CA-B2FF-EC4CFC459B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211FDEC5-35D0-4277-BC38-E49FFA43E5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E8848C23-4CA7-4C2B-8236-FAF5062DE1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0986AFBE-8E9D-4507-96EE-FFDA4099CA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9D65DF17-77AD-44A2-8DDE-8481020D48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D217FE09-E1E8-4694-B735-4CC9846843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D377246A-EAAD-41D2-825F-46228E7035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FD22E3B9-EC9C-43B3-8DA7-9AE48ACF3E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29474160-A5EC-45C2-B40C-1E4C9E1225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E1FAA42F-EC58-42B0-9FBC-984FF1EF8E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CA256ACE-39EB-44CA-B857-7C9C38AEE7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37A701D8-0963-4371-951F-D95DFB76EE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4EBFB06D-ECAB-4271-BD24-B75CEFE52D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D496F173-8864-4067-BC66-46830DCAC80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36006A5F-779B-4295-ADCB-473229452D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DCE34E5F-C434-4B87-95D7-8D594DF245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CD5AA972-0C14-4CD8-84CE-FEFCBAD6E4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B291C41D-324D-4884-9DDD-AA465F2020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B0A8724B-8D60-43ED-934E-11F855EFB596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CA42A443-85B9-4FF5-AE11-B838DB5A150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37A3737A-18E4-4B8D-97BA-1E539AB88EB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2D4012E8-DB85-4509-B010-456633368A6B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413444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8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8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76BCD42-311C-4542-9585-2065FCC36E89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  <a:solidFill>
            <a:schemeClr val="tx1"/>
          </a:solidFill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19522113-C0BB-4F57-81B3-B71C217940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BB444122-76E5-42A7-8625-E5661CBAB9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D30B509C-CE8A-468B-956A-9A0AE587B1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66A7F298-5E0F-4C06-A509-23A3493280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D5A9C3A9-B963-433C-85B7-ACEAEA8D51A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F3D7F5DB-77C8-4384-94C6-F40100E314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8F641DA4-1F86-43A8-9A9E-E3077529E4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8B0DA6B7-953E-433B-B3F7-562806C300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530824C5-C80B-4954-A597-E5EC18814D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9864899E-A510-48E0-9799-34BD1CFF61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1BA22CA9-517B-451B-B892-5992F06F38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D133C7BA-54B4-410F-BF6F-94AF405B7D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6F196C8D-6273-42F2-A467-FAF66086F43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BB3D9485-97ED-46A0-A941-8A651FD347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57C004A7-1945-4C6A-99C8-E97A8B1AA6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10CFE883-2785-47BA-B408-2E7019FF79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5B743178-85AD-4D3F-8807-F035BC2E71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0A8CDE1C-D51B-450A-AE19-0569A8C8D0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470C585B-8C86-4B4E-A06E-BACC87CD1C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895F1271-6328-4AF6-8EF2-FDB640FCB6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D283E5AB-B0A8-4B0C-A1DD-2DB4D62857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5CAF033C-F5A9-4257-82ED-01125558B7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18FE48FA-EF65-485E-B8F8-80A31126AF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B045E2AF-F4AA-4944-BC10-178A6EA1C3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9B4A7E90-FC67-478C-85E3-2DC0B364E3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3230C84A-0E57-44CD-B920-E7C767B39F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8E7409B5-D191-4A08-8394-623079246D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5606AA8B-A7AB-4F8B-A67D-9F012B3D5F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A8EB8AD1-CB75-4F8C-A4B9-16F3269B15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87E6BF26-A41E-4C2A-859A-1F5A00281F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20E1E168-C193-4AC8-B138-7D30D68B03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7AEEFAF1-5A0D-4FAD-9B61-9201EC9522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ACF49B34-E3BA-4D3D-B6F2-61FDBDD4CE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93366137-E86D-4BEB-B481-B8C03B17E5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B6A6E4E1-C6AF-44EB-AD5C-BE1C35A5BB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F324A5E1-DFEB-4700-B1A1-6833114105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F1AEF3D8-3D40-4AC5-80AA-363695A29F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5FB90F65-9A8F-48B5-95B9-E07A1F6C6F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BB2D7FF1-8896-483F-8E24-F234744CEC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6BE1B3A9-A058-4BD4-ABF5-D3587D4A18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9D46935A-DF44-4827-A200-ED70C8D8B9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89957629-8111-400C-A51E-A39922DEF0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C0E965C0-581C-4761-AF8E-211ACD5D8F2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4D9CBE5F-42DB-4026-B5A8-58539EA988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5BACF37F-4F4D-4C01-8315-60926A046D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AE765885-F103-4A75-826B-54821E77C9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7B1C46CF-3F96-437F-B8CC-07B76357FE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F52ABB40-241D-4FE2-93B0-D7C060706C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D833884C-F85F-4AAC-846E-6A2EB6DCEB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B1B3FA97-89D3-404D-BDFB-CD8554A292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9DED225B-AE28-4183-A055-2D17812ADC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493608C2-D248-4882-A380-051E0A905C89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  <a:solidFill>
            <a:schemeClr val="tx1"/>
          </a:solidFill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81388B04-7E33-4A5B-A027-112BDFCE4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847F7DC5-44E4-471A-AA29-978ED8D9CA3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BC5636DC-FA87-4ED5-B678-95321294A5DF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322109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9">
    <p:bg>
      <p:bgPr>
        <a:solidFill>
          <a:srgbClr val="D900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9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AB0FB53-300C-4EB3-A8AE-A039E6FC8E24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11D1DD2F-60AF-4318-863F-7BDFB63305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13FE14B8-55A1-442E-8A40-756C3628B4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8CAD272C-80CE-4061-ADB7-6B938BFE50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BE67BA19-2767-4500-9901-02D050664D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B086FB68-548A-45BF-83CB-8DEB7E8A33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F9EC6441-50BB-4DA2-9E4F-EE5A0F1CA3F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7B4B6C60-3F3A-4C94-BFAE-044FF67229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BA5A0788-14B2-4172-A6B3-13428216E2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2EDA5C8E-A5E9-495D-A7C2-036A3AB77E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23CEB0CC-53D6-47A5-B6BA-F35EB68874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FC50E756-BA9B-4BFE-9205-232C725594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B84E8803-5144-4121-9132-F69112F165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B00FACEC-3B30-403B-AA19-5AEA7DD65B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8FE2D7E6-C38D-4B93-82B1-11A6D938FB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E96F41FF-CCA7-4118-A8D6-5B2BEB5DCC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E59E294C-41C1-4147-893C-9020C2A44C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FFBAAF98-14CC-4E8C-B916-F1884612A1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4AD03B55-DA08-4747-A63A-EB58533F8D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E9F332C4-12EF-441B-A06E-D352B98027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04BE3AC6-414D-4BCA-8CBD-D7FEBD1B71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6F8BED2E-4FF0-4251-9F48-83BFAB4FE3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4C999843-BAF8-4498-A8BC-6F9C2D75B1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C1BB10DC-F127-4521-9AC5-C4F3FCA867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845CCE8C-350E-4639-82A5-A2DCC3A0A7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0AC9C670-EF29-4CB5-AD58-138BF9B014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94F61024-9494-42A5-B80F-10C1945A19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BE92E101-53D6-4C9B-B44B-7A8B4AB2373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457AE1D7-9A30-4497-86A3-4410A0F607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AA1B22F0-537D-41F5-BEA1-764381CA6D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494631BE-4B16-4728-B195-4C19C5D17F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929DCD4C-BAD2-4588-A276-B71F22B1AED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AA47DF05-63B1-4912-8C09-2952078B40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B71AA0C1-2597-4703-9C87-CDE6B83E118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FAC8A35B-AC4F-45AA-8283-0E656B755F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2C5BD0A3-0C45-43FF-9E23-3D8EF621FE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A69D879F-8D99-4162-8DFC-ACD8E199E8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7EA702D8-E86B-4D06-A073-291D8F1B58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BD90DFB5-28DC-4323-91CA-2DEEBE3F29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FB66AC3B-0C34-4483-966F-652B4039A4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45A01EFD-C86F-4D9D-B864-B2E853CF51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349D0505-A142-4664-8FD1-FF9985D5633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0438729F-58A4-4765-B906-A196997CA3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10760405-0441-41D5-A8E3-F49A2B4114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0D749913-31E2-4237-8E9D-EFE4213596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84CF787C-AA9A-41E6-8C8D-DDAEED521D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4F21FC0F-22B3-4801-A680-A026F3DB78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47336082-3BC9-4556-B65A-2781B6DD188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F8BE2F5F-425F-4A13-82EA-E3FD2D37E5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E5605A91-CF53-4504-AF9E-1A13EE41A6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9555E32B-4728-4B0B-AE71-A033467C96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CFDB9B69-5E63-4F70-A890-7C77B9EC3CD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1EC36EBA-17D5-4B56-8086-DE409D3A89D1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894A61DE-6C01-49AD-9FFD-8E60793C50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18480F33-EC96-4E9A-B90D-052F3CCB2B8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34F8FAEE-B562-4B85-BAA7-6AE7F70EEBDF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92938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10">
    <p:bg>
      <p:bgPr>
        <a:solidFill>
          <a:srgbClr val="F189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10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5B3076C1-C3C8-440A-8BFA-4474E380B440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70EECB51-AF95-4DBF-BD1E-36991CB98E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E0439CAE-E9B5-4ED4-966A-E8860B6E10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0CDCBD30-2433-452E-AB22-A2BE4B3D88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F8748F73-966D-4263-BB78-EFC3D30965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28E1E96A-60D8-4F86-958C-E7245C181FE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24EF2C4F-7A15-41E3-A075-67C699D0A2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2EE03FC6-DBC8-4396-8C60-F56DD822D5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C6A24B5B-F301-40D2-B1A9-C6AEDFCDBF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DAE92A4A-FA7D-4322-85A1-B9ADE316FB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4125ECF5-1E08-4BA3-9D52-F53BD0B568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75FBABDE-4D5F-4798-ADF2-3E27F03884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AFFCF4C3-E149-467B-999F-6EBDCDA1F2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9E591231-1E76-477A-A91E-CF5719A45F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6DBDD33D-4D67-4280-B86E-D305EE1EC6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61A1651E-CC71-4D71-8140-953E47D7F8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3618986D-4AAB-4D97-9534-F3E909B668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01DD5EAB-2292-4D7D-891E-79074B1411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9D8F379C-8B64-4B85-91C7-041330AB52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717B5F31-9A5E-40F2-B991-72D7563B1B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145F7F16-E4AA-4A37-A0CD-5B052B5918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6730E9D9-8449-43C4-8E7A-E49D5056AF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922C9706-90AC-4A4E-AB9F-6CF5D346A4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D5BB11EC-BDBC-4C1B-81F3-DDBEB9DEB7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911D5F19-0370-448E-BC86-309F45F25F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A1E2170B-BC56-4D8B-BC85-82A8E1A9F0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FFEEF8CA-6313-4AA5-912A-97B3F1263D1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9B31C62C-3818-4539-AA7B-1A396281C0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49A1D8CE-3B78-4A7D-93D1-A79AA5D151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2780A250-8104-459A-8A20-B8D2B5B44D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04F4C011-5593-4C31-9752-957F10E76D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25243A4D-F7B5-426D-A35E-3BF1C484988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765E6015-F3F3-4A81-8D10-F64AB9FE73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4111AE60-1886-409E-A108-7FD184E6E7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1EC871A3-3043-4459-8E0F-6F43283742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FB5484AB-9788-45CA-B7FA-4A1EF57F1F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5DDA95CD-28CB-44E4-92B6-F756822C25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6E976BBE-3771-4EC4-B7AE-EB51A24562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8B77EF45-C523-4FA5-AAE8-9210FC9968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F9D7014A-C5BF-428E-9518-95792AD2F1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0430C413-6E70-4688-B61B-CF2968DB4B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0559AEAE-8589-4ED9-AA7B-D2ECBEA2D1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C2F10BA0-3E38-49E2-8DF2-C3071BDA6B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394376D7-6436-4722-9030-F997BE2FE9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74FF5954-FF8D-4032-8385-6E68EE19B8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A3726722-932D-4406-AED7-E17815EF91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A2E5209B-2DF4-4824-AE21-262760A0A6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CDE3306D-A7B0-4D3D-9780-9EF5496468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09C0A497-E702-4615-BE1D-BB1EA1A7E5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01B47B4C-BAA9-435C-B594-E2E7B8D46F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58DD889B-C02B-4663-92DB-8AD1F74FD9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CE44A257-B1C1-4F4A-8E75-B3A642BA03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ABA96F64-76A6-494A-9B9A-303676039421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7D1AB6EE-3071-4F01-B181-5759E2879B2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342F43E6-DAE0-4C5B-A6FE-D454CF08191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720CF831-6ED9-46CC-9539-F5A10A753C73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187956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1F67A716-B87E-43EB-A85B-4B4892C11549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B51067FF-DE38-4B2A-81A4-DE6F02CB04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3A350ABE-9835-4F5D-A3EE-ABA876A9B8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BBF1EEE9-8ABD-40A6-B779-19A8400453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C489A278-3152-4992-B552-5A01DD0BA8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F141A747-2E3D-4C3B-89CF-819E5708F0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D12020A3-3099-4F68-B330-68EE0F7198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196E25AE-39E5-4B1C-9879-58E494A563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DAC334AF-045E-4EE3-A199-B63D3BF03B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F2BD65D4-5258-49F2-90B6-DC3251AE94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BB9F93BE-49CE-405F-8C82-85612172F6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86E58FA0-3FC2-4E2B-962F-E6EDBD6113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B7E45BD8-44C0-442C-A400-959BDF2557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8A585A0F-7B87-43EA-A3D3-E91C8D765C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EE19A611-9E0E-4737-9216-879FD35B52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B451FBB6-5586-4D24-A02A-E3A4EF8B10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EFEAD782-8625-43DD-862C-521D2898D8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0987DBF8-22E1-49CD-84E1-9D100ED89C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B4A0414C-5952-4FE7-904E-27AFF0FB6B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2A88B71A-0CA2-4C07-82E7-7F97F673A5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96FCDBDE-A3F8-4112-8264-6ED5D678E9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EF55B399-40BC-493E-94F8-D8DCDCD2E2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54F6E39A-9AC4-4428-AA75-B44886F1733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8EC2B9BA-FAC3-4CED-AF5E-D630FB5599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B2FC18FC-C4F4-4D8C-8607-08B61CCEF3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B584F4F1-4A5B-40E0-8335-DB6A9EB4EA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402207AF-A798-481E-B9E4-BBDCC0A53F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5C34CC53-A2D3-4522-94C2-265090CFAE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5467D0AD-186E-495F-852A-15D214876C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A15D3937-6264-4D0C-B664-8D04D7D182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3FCB80F2-7464-46DC-AFF8-4DEA47CA88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3D09C8F6-6279-4F40-8F94-AF175259FC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CB35433B-A16C-4DA3-903B-3E79C68DB5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0B96D6C6-2BF7-4765-83B3-E1BDEF7D6F0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D702FEE3-885D-4B8A-9293-64B78B7C17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5943C710-6B4F-4ACC-8DF4-E07F760BD83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DC31ACC7-BCBC-42A4-8C2C-B65D084CC9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ECED481A-695B-41AF-B24B-C105357360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4814A04B-3F07-46F8-B0A2-2BBB89D7FC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797DF04B-BE68-4F27-8608-F866323F24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F8C1FBD0-78A8-40FA-8204-6C8AB1020D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8B3B4594-4757-4529-8B52-07A6683A73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B0881C24-5B05-4557-88FA-A5C78EC070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E8529EBD-D877-4E9C-8C92-131125CFAB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2C1929A3-3FD9-47BE-AA94-324CC6A42C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FD946FDB-B332-4929-92BF-B8AD0E5077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F4EA8770-B595-4158-AC0F-235B673AB4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D6C3592A-9921-4750-A1C6-D2EC1B4FDB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6C616169-0537-4CF6-8013-54579F3ECE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DE8C82AA-322D-4152-A317-B55E21CEB7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10002AD7-B88F-44C9-A257-FBDDC9A365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7D093261-4292-48F3-A6CB-270F147F5A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11A6D305-F4FD-4AAE-953E-F8AD1BE1114A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AED28F89-3341-4CF5-B8CF-EC9D20B257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C9CB3484-FA87-4184-AB21-478A6CC212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312E28B5-6823-4CC3-A668-CC4CFA366C58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47D4C092-8655-4DB4-B1FD-DC42777E25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8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11">
    <p:bg>
      <p:bgPr>
        <a:solidFill>
          <a:srgbClr val="A0B7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11</a:t>
            </a:r>
          </a:p>
        </p:txBody>
      </p:sp>
      <p:grpSp>
        <p:nvGrpSpPr>
          <p:cNvPr id="59" name="Group 81">
            <a:extLst>
              <a:ext uri="{FF2B5EF4-FFF2-40B4-BE49-F238E27FC236}">
                <a16:creationId xmlns:a16="http://schemas.microsoft.com/office/drawing/2014/main" id="{E76BCD42-311C-4542-9585-2065FCC36E89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  <a:solidFill>
            <a:schemeClr val="tx1"/>
          </a:solidFill>
        </p:grpSpPr>
        <p:sp>
          <p:nvSpPr>
            <p:cNvPr id="60" name="Oval 24">
              <a:extLst>
                <a:ext uri="{FF2B5EF4-FFF2-40B4-BE49-F238E27FC236}">
                  <a16:creationId xmlns:a16="http://schemas.microsoft.com/office/drawing/2014/main" id="{19522113-C0BB-4F57-81B3-B71C217940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Oval 25">
              <a:extLst>
                <a:ext uri="{FF2B5EF4-FFF2-40B4-BE49-F238E27FC236}">
                  <a16:creationId xmlns:a16="http://schemas.microsoft.com/office/drawing/2014/main" id="{BB444122-76E5-42A7-8625-E5661CBAB9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2" name="Oval 26">
              <a:extLst>
                <a:ext uri="{FF2B5EF4-FFF2-40B4-BE49-F238E27FC236}">
                  <a16:creationId xmlns:a16="http://schemas.microsoft.com/office/drawing/2014/main" id="{D30B509C-CE8A-468B-956A-9A0AE587B1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3" name="Oval 27">
              <a:extLst>
                <a:ext uri="{FF2B5EF4-FFF2-40B4-BE49-F238E27FC236}">
                  <a16:creationId xmlns:a16="http://schemas.microsoft.com/office/drawing/2014/main" id="{66A7F298-5E0F-4C06-A509-23A3493280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4" name="Oval 28">
              <a:extLst>
                <a:ext uri="{FF2B5EF4-FFF2-40B4-BE49-F238E27FC236}">
                  <a16:creationId xmlns:a16="http://schemas.microsoft.com/office/drawing/2014/main" id="{D5A9C3A9-B963-433C-85B7-ACEAEA8D51A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5" name="Oval 29">
              <a:extLst>
                <a:ext uri="{FF2B5EF4-FFF2-40B4-BE49-F238E27FC236}">
                  <a16:creationId xmlns:a16="http://schemas.microsoft.com/office/drawing/2014/main" id="{F3D7F5DB-77C8-4384-94C6-F40100E314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6" name="Oval 30">
              <a:extLst>
                <a:ext uri="{FF2B5EF4-FFF2-40B4-BE49-F238E27FC236}">
                  <a16:creationId xmlns:a16="http://schemas.microsoft.com/office/drawing/2014/main" id="{8F641DA4-1F86-43A8-9A9E-E3077529E4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7" name="Oval 31">
              <a:extLst>
                <a:ext uri="{FF2B5EF4-FFF2-40B4-BE49-F238E27FC236}">
                  <a16:creationId xmlns:a16="http://schemas.microsoft.com/office/drawing/2014/main" id="{8B0DA6B7-953E-433B-B3F7-562806C300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8" name="Oval 32">
              <a:extLst>
                <a:ext uri="{FF2B5EF4-FFF2-40B4-BE49-F238E27FC236}">
                  <a16:creationId xmlns:a16="http://schemas.microsoft.com/office/drawing/2014/main" id="{530824C5-C80B-4954-A597-E5EC18814D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9" name="Oval 33">
              <a:extLst>
                <a:ext uri="{FF2B5EF4-FFF2-40B4-BE49-F238E27FC236}">
                  <a16:creationId xmlns:a16="http://schemas.microsoft.com/office/drawing/2014/main" id="{9864899E-A510-48E0-9799-34BD1CFF61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0" name="Oval 34">
              <a:extLst>
                <a:ext uri="{FF2B5EF4-FFF2-40B4-BE49-F238E27FC236}">
                  <a16:creationId xmlns:a16="http://schemas.microsoft.com/office/drawing/2014/main" id="{1BA22CA9-517B-451B-B892-5992F06F38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1" name="Oval 35">
              <a:extLst>
                <a:ext uri="{FF2B5EF4-FFF2-40B4-BE49-F238E27FC236}">
                  <a16:creationId xmlns:a16="http://schemas.microsoft.com/office/drawing/2014/main" id="{D133C7BA-54B4-410F-BF6F-94AF405B7D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" name="Oval 36">
              <a:extLst>
                <a:ext uri="{FF2B5EF4-FFF2-40B4-BE49-F238E27FC236}">
                  <a16:creationId xmlns:a16="http://schemas.microsoft.com/office/drawing/2014/main" id="{6F196C8D-6273-42F2-A467-FAF66086F43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Oval 37">
              <a:extLst>
                <a:ext uri="{FF2B5EF4-FFF2-40B4-BE49-F238E27FC236}">
                  <a16:creationId xmlns:a16="http://schemas.microsoft.com/office/drawing/2014/main" id="{BB3D9485-97ED-46A0-A941-8A651FD347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4" name="Oval 38">
              <a:extLst>
                <a:ext uri="{FF2B5EF4-FFF2-40B4-BE49-F238E27FC236}">
                  <a16:creationId xmlns:a16="http://schemas.microsoft.com/office/drawing/2014/main" id="{57C004A7-1945-4C6A-99C8-E97A8B1AA6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Oval 39">
              <a:extLst>
                <a:ext uri="{FF2B5EF4-FFF2-40B4-BE49-F238E27FC236}">
                  <a16:creationId xmlns:a16="http://schemas.microsoft.com/office/drawing/2014/main" id="{10CFE883-2785-47BA-B408-2E7019FF79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Oval 40">
              <a:extLst>
                <a:ext uri="{FF2B5EF4-FFF2-40B4-BE49-F238E27FC236}">
                  <a16:creationId xmlns:a16="http://schemas.microsoft.com/office/drawing/2014/main" id="{5B743178-85AD-4D3F-8807-F035BC2E71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Oval 41">
              <a:extLst>
                <a:ext uri="{FF2B5EF4-FFF2-40B4-BE49-F238E27FC236}">
                  <a16:creationId xmlns:a16="http://schemas.microsoft.com/office/drawing/2014/main" id="{0A8CDE1C-D51B-450A-AE19-0569A8C8D0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Oval 42">
              <a:extLst>
                <a:ext uri="{FF2B5EF4-FFF2-40B4-BE49-F238E27FC236}">
                  <a16:creationId xmlns:a16="http://schemas.microsoft.com/office/drawing/2014/main" id="{470C585B-8C86-4B4E-A06E-BACC87CD1C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Oval 43">
              <a:extLst>
                <a:ext uri="{FF2B5EF4-FFF2-40B4-BE49-F238E27FC236}">
                  <a16:creationId xmlns:a16="http://schemas.microsoft.com/office/drawing/2014/main" id="{895F1271-6328-4AF6-8EF2-FDB640FCB6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Oval 44">
              <a:extLst>
                <a:ext uri="{FF2B5EF4-FFF2-40B4-BE49-F238E27FC236}">
                  <a16:creationId xmlns:a16="http://schemas.microsoft.com/office/drawing/2014/main" id="{D283E5AB-B0A8-4B0C-A1DD-2DB4D62857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Oval 45">
              <a:extLst>
                <a:ext uri="{FF2B5EF4-FFF2-40B4-BE49-F238E27FC236}">
                  <a16:creationId xmlns:a16="http://schemas.microsoft.com/office/drawing/2014/main" id="{5CAF033C-F5A9-4257-82ED-01125558B7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Oval 46">
              <a:extLst>
                <a:ext uri="{FF2B5EF4-FFF2-40B4-BE49-F238E27FC236}">
                  <a16:creationId xmlns:a16="http://schemas.microsoft.com/office/drawing/2014/main" id="{18FE48FA-EF65-485E-B8F8-80A31126AF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Oval 47">
              <a:extLst>
                <a:ext uri="{FF2B5EF4-FFF2-40B4-BE49-F238E27FC236}">
                  <a16:creationId xmlns:a16="http://schemas.microsoft.com/office/drawing/2014/main" id="{B045E2AF-F4AA-4944-BC10-178A6EA1C3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Oval 48">
              <a:extLst>
                <a:ext uri="{FF2B5EF4-FFF2-40B4-BE49-F238E27FC236}">
                  <a16:creationId xmlns:a16="http://schemas.microsoft.com/office/drawing/2014/main" id="{9B4A7E90-FC67-478C-85E3-2DC0B364E3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49">
              <a:extLst>
                <a:ext uri="{FF2B5EF4-FFF2-40B4-BE49-F238E27FC236}">
                  <a16:creationId xmlns:a16="http://schemas.microsoft.com/office/drawing/2014/main" id="{3230C84A-0E57-44CD-B920-E7C767B39F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50">
              <a:extLst>
                <a:ext uri="{FF2B5EF4-FFF2-40B4-BE49-F238E27FC236}">
                  <a16:creationId xmlns:a16="http://schemas.microsoft.com/office/drawing/2014/main" id="{8E7409B5-D191-4A08-8394-623079246D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Oval 51">
              <a:extLst>
                <a:ext uri="{FF2B5EF4-FFF2-40B4-BE49-F238E27FC236}">
                  <a16:creationId xmlns:a16="http://schemas.microsoft.com/office/drawing/2014/main" id="{5606AA8B-A7AB-4F8B-A67D-9F012B3D5F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Oval 52">
              <a:extLst>
                <a:ext uri="{FF2B5EF4-FFF2-40B4-BE49-F238E27FC236}">
                  <a16:creationId xmlns:a16="http://schemas.microsoft.com/office/drawing/2014/main" id="{A8EB8AD1-CB75-4F8C-A4B9-16F3269B15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Oval 53">
              <a:extLst>
                <a:ext uri="{FF2B5EF4-FFF2-40B4-BE49-F238E27FC236}">
                  <a16:creationId xmlns:a16="http://schemas.microsoft.com/office/drawing/2014/main" id="{87E6BF26-A41E-4C2A-859A-1F5A00281F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Oval 54">
              <a:extLst>
                <a:ext uri="{FF2B5EF4-FFF2-40B4-BE49-F238E27FC236}">
                  <a16:creationId xmlns:a16="http://schemas.microsoft.com/office/drawing/2014/main" id="{20E1E168-C193-4AC8-B138-7D30D68B03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Oval 55">
              <a:extLst>
                <a:ext uri="{FF2B5EF4-FFF2-40B4-BE49-F238E27FC236}">
                  <a16:creationId xmlns:a16="http://schemas.microsoft.com/office/drawing/2014/main" id="{7AEEFAF1-5A0D-4FAD-9B61-9201EC9522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Oval 56">
              <a:extLst>
                <a:ext uri="{FF2B5EF4-FFF2-40B4-BE49-F238E27FC236}">
                  <a16:creationId xmlns:a16="http://schemas.microsoft.com/office/drawing/2014/main" id="{ACF49B34-E3BA-4D3D-B6F2-61FDBDD4CE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Oval 57">
              <a:extLst>
                <a:ext uri="{FF2B5EF4-FFF2-40B4-BE49-F238E27FC236}">
                  <a16:creationId xmlns:a16="http://schemas.microsoft.com/office/drawing/2014/main" id="{93366137-E86D-4BEB-B481-B8C03B17E5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Oval 58">
              <a:extLst>
                <a:ext uri="{FF2B5EF4-FFF2-40B4-BE49-F238E27FC236}">
                  <a16:creationId xmlns:a16="http://schemas.microsoft.com/office/drawing/2014/main" id="{B6A6E4E1-C6AF-44EB-AD5C-BE1C35A5BB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Oval 59">
              <a:extLst>
                <a:ext uri="{FF2B5EF4-FFF2-40B4-BE49-F238E27FC236}">
                  <a16:creationId xmlns:a16="http://schemas.microsoft.com/office/drawing/2014/main" id="{F324A5E1-DFEB-4700-B1A1-6833114105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Oval 60">
              <a:extLst>
                <a:ext uri="{FF2B5EF4-FFF2-40B4-BE49-F238E27FC236}">
                  <a16:creationId xmlns:a16="http://schemas.microsoft.com/office/drawing/2014/main" id="{F1AEF3D8-3D40-4AC5-80AA-363695A29F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Oval 61">
              <a:extLst>
                <a:ext uri="{FF2B5EF4-FFF2-40B4-BE49-F238E27FC236}">
                  <a16:creationId xmlns:a16="http://schemas.microsoft.com/office/drawing/2014/main" id="{5FB90F65-9A8F-48B5-95B9-E07A1F6C6F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Oval 62">
              <a:extLst>
                <a:ext uri="{FF2B5EF4-FFF2-40B4-BE49-F238E27FC236}">
                  <a16:creationId xmlns:a16="http://schemas.microsoft.com/office/drawing/2014/main" id="{BB2D7FF1-8896-483F-8E24-F234744CEC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Oval 63">
              <a:extLst>
                <a:ext uri="{FF2B5EF4-FFF2-40B4-BE49-F238E27FC236}">
                  <a16:creationId xmlns:a16="http://schemas.microsoft.com/office/drawing/2014/main" id="{6BE1B3A9-A058-4BD4-ABF5-D3587D4A18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Oval 64">
              <a:extLst>
                <a:ext uri="{FF2B5EF4-FFF2-40B4-BE49-F238E27FC236}">
                  <a16:creationId xmlns:a16="http://schemas.microsoft.com/office/drawing/2014/main" id="{9D46935A-DF44-4827-A200-ED70C8D8B9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Oval 65">
              <a:extLst>
                <a:ext uri="{FF2B5EF4-FFF2-40B4-BE49-F238E27FC236}">
                  <a16:creationId xmlns:a16="http://schemas.microsoft.com/office/drawing/2014/main" id="{89957629-8111-400C-A51E-A39922DEF0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Oval 66">
              <a:extLst>
                <a:ext uri="{FF2B5EF4-FFF2-40B4-BE49-F238E27FC236}">
                  <a16:creationId xmlns:a16="http://schemas.microsoft.com/office/drawing/2014/main" id="{C0E965C0-581C-4761-AF8E-211ACD5D8F2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Oval 67">
              <a:extLst>
                <a:ext uri="{FF2B5EF4-FFF2-40B4-BE49-F238E27FC236}">
                  <a16:creationId xmlns:a16="http://schemas.microsoft.com/office/drawing/2014/main" id="{4D9CBE5F-42DB-4026-B5A8-58539EA988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Oval 68">
              <a:extLst>
                <a:ext uri="{FF2B5EF4-FFF2-40B4-BE49-F238E27FC236}">
                  <a16:creationId xmlns:a16="http://schemas.microsoft.com/office/drawing/2014/main" id="{5BACF37F-4F4D-4C01-8315-60926A046D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Oval 69">
              <a:extLst>
                <a:ext uri="{FF2B5EF4-FFF2-40B4-BE49-F238E27FC236}">
                  <a16:creationId xmlns:a16="http://schemas.microsoft.com/office/drawing/2014/main" id="{AE765885-F103-4A75-826B-54821E77C9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Freeform 70">
              <a:extLst>
                <a:ext uri="{FF2B5EF4-FFF2-40B4-BE49-F238E27FC236}">
                  <a16:creationId xmlns:a16="http://schemas.microsoft.com/office/drawing/2014/main" id="{7B1C46CF-3F96-437F-B8CC-07B76357FE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Oval 71">
              <a:extLst>
                <a:ext uri="{FF2B5EF4-FFF2-40B4-BE49-F238E27FC236}">
                  <a16:creationId xmlns:a16="http://schemas.microsoft.com/office/drawing/2014/main" id="{F52ABB40-241D-4FE2-93B0-D7C060706C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Oval 72">
              <a:extLst>
                <a:ext uri="{FF2B5EF4-FFF2-40B4-BE49-F238E27FC236}">
                  <a16:creationId xmlns:a16="http://schemas.microsoft.com/office/drawing/2014/main" id="{D833884C-F85F-4AAC-846E-6A2EB6DCEB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Oval 73">
              <a:extLst>
                <a:ext uri="{FF2B5EF4-FFF2-40B4-BE49-F238E27FC236}">
                  <a16:creationId xmlns:a16="http://schemas.microsoft.com/office/drawing/2014/main" id="{B1B3FA97-89D3-404D-BDFB-CD8554A292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Oval 74">
              <a:extLst>
                <a:ext uri="{FF2B5EF4-FFF2-40B4-BE49-F238E27FC236}">
                  <a16:creationId xmlns:a16="http://schemas.microsoft.com/office/drawing/2014/main" id="{9DED225B-AE28-4183-A055-2D17812ADC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68" name="Group 141">
            <a:extLst>
              <a:ext uri="{FF2B5EF4-FFF2-40B4-BE49-F238E27FC236}">
                <a16:creationId xmlns:a16="http://schemas.microsoft.com/office/drawing/2014/main" id="{493608C2-D248-4882-A380-051E0A905C89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  <a:solidFill>
            <a:schemeClr val="tx1"/>
          </a:solidFill>
        </p:grpSpPr>
        <p:sp>
          <p:nvSpPr>
            <p:cNvPr id="169" name="Freeform 75">
              <a:extLst>
                <a:ext uri="{FF2B5EF4-FFF2-40B4-BE49-F238E27FC236}">
                  <a16:creationId xmlns:a16="http://schemas.microsoft.com/office/drawing/2014/main" id="{81388B04-7E33-4A5B-A027-112BDFCE4F1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Freeform 76">
              <a:extLst>
                <a:ext uri="{FF2B5EF4-FFF2-40B4-BE49-F238E27FC236}">
                  <a16:creationId xmlns:a16="http://schemas.microsoft.com/office/drawing/2014/main" id="{847F7DC5-44E4-471A-AA29-978ED8D9CA3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71" name="TextBox 144">
            <a:extLst>
              <a:ext uri="{FF2B5EF4-FFF2-40B4-BE49-F238E27FC236}">
                <a16:creationId xmlns:a16="http://schemas.microsoft.com/office/drawing/2014/main" id="{BC5636DC-FA87-4ED5-B678-95321294A5DF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283379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-1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12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C47C27F2-4B57-4B89-B8AA-6D4E77A8C426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9AC4F4EE-3AF3-4DF1-873F-FDA96C92D5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7DA8DDDF-E436-4869-9E62-0A9109167B7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6DA9171B-7C88-46B4-975B-F03B0B628E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0ECABA0E-8273-4A83-8C0A-CB8956224D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FC71C8FD-7591-455F-AE0B-A96F0536834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8AC07E47-7382-464C-86E8-D83CF52BDB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17E513D7-3CC2-463E-8569-1C32E6D316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A7B23B12-A204-4DAC-B2D4-51AEF8A269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04676DBF-D755-46C1-9D32-D70129F0D7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1AB02EA8-6B58-44B1-97F0-32EA20D412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38D739D9-3595-4A5D-A70A-D7108DEEB1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A48B9A38-2249-4B66-B605-3403C0BBE2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7B22675E-A3A6-4053-9C1F-C653BB7C8F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82CCCAA3-0BF0-42A7-A54E-89B4AE3327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03ACA7DC-81B0-4ABB-912E-7ECC026BDA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5324F6CC-8F3E-40EF-A092-7705225BDF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DC897247-B865-45DE-A1F9-DBC2F5FA95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EA0475C3-BD69-47D4-BC43-6C79BB1699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C4CF42B5-B805-4ECF-AE06-4304C248A4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379869CC-DD3D-49FE-865D-F1AC3F18EC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FC29E530-E1C7-4C8F-B17F-D1ACCF1E01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5F51A96E-C63C-4497-B8D6-5477E45A17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19C93BE2-CBDF-4887-AD76-DBFEB94654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BD32CB93-005A-4FDF-9C8B-CB00B3F069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761048A2-EFB7-4AAD-BE0B-FA8E473FE4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7B69C1E1-73C0-4FAF-B0F2-BF55A33D8C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6F9932DA-7488-420B-8A76-0360D26FCE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D9ED90E7-49B1-4A38-BB73-9F6BB3DFEF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AED6A384-3517-4B27-AD9D-4318E39A3C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78A02689-9B88-4779-9477-85E6D519CF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219586F7-2314-4F0E-8E92-EC5BA0F12E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20F42F85-308A-4102-99B5-B35E70C1F1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B385BB21-6D37-40C6-82EE-515B98854B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3F9EB934-795D-4297-B191-EEBC639B80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5B7E7EBB-CBD3-4368-87A9-8C1652A22E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8047EA95-DDB7-458C-A74B-75BD09C386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7E2F858B-EEE8-4020-AA96-DC0F96EB74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D2462CB0-574D-44CA-A904-BEC78F45A1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618607DC-FC54-4139-AEC4-F37F69CA9A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9079C54E-4253-49CC-8010-D2BA6811D3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E3DE0CBF-0319-45B9-89E2-E3F79C925E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EFBA2AFA-6CB8-4CCA-8872-5A650EAD98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07F98A83-5766-41B9-8620-E147267587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E54BC3BF-37C5-4ED9-B8F5-13522FF04F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5F3F0F2B-C687-4A8D-B5BE-69C16F7AC9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0B911E44-EE63-4655-9A70-AD792E601D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BBC9155A-1187-433E-9E28-2FAE0FAF66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B3ED7581-DAE3-43B0-84C1-972CF317CF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0220DEEF-A675-4653-9571-29969B0E20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FEE7853B-1AC9-4114-991E-93EDEBD92D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14454052-E84B-45C8-9C31-B7367D90E5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FEBB8BF-B098-4B0A-90F3-A97367937575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DF5708EA-1D08-4285-9856-C0116C12708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23F5297E-8672-4D7B-B8B5-FF37BF0766B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5FD3178A-F675-446C-9903-880EF8FE8D58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44150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+ backgr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28489-B3EF-4985-B9BE-69C6A950595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attFill prst="pct30">
            <a:fgClr>
              <a:schemeClr val="bg2">
                <a:lumMod val="65000"/>
              </a:schemeClr>
            </a:fgClr>
            <a:bgClr>
              <a:schemeClr val="bg1"/>
            </a:bgClr>
          </a:pattFill>
        </p:spPr>
        <p:txBody>
          <a:bodyPr tIns="1044000" anchor="t" anchorCtr="0"/>
          <a:lstStyle>
            <a:lvl1pPr algn="ctr">
              <a:defRPr/>
            </a:lvl1pPr>
          </a:lstStyle>
          <a:p>
            <a:r>
              <a:rPr lang="nl-BE" dirty="0"/>
              <a:t>Drag en drop uw foto in het grijze kader. Stuur de foto naar de achtergrond  om het logo en de witte stippellijn zichtbaar te maken.</a:t>
            </a:r>
          </a:p>
        </p:txBody>
      </p:sp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8604" y="3113077"/>
            <a:ext cx="7599183" cy="646331"/>
          </a:xfrm>
        </p:spPr>
        <p:txBody>
          <a:bodyPr wrap="square" anchor="ctr" anchorCtr="0">
            <a:spAutoFit/>
          </a:bodyPr>
          <a:lstStyle>
            <a:lvl1pPr algn="r">
              <a:defRPr sz="3600"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Tussentitel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61E57F3-4098-4207-8179-D54963BAC00F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2FFDFCF6-5612-4DE1-8865-D56C159A2A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FA5BBD07-768E-43C3-93D8-033B8D57E1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6743FDA2-48BF-4969-A87E-631F9A03CA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237B7318-5A63-455A-8C05-F3D713F429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855AD467-E5DC-433C-B91B-344AAA8427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BE47FEBC-C6CF-41DF-8421-85CE8F010B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037783BE-DB90-46B3-B9CC-6BD2B752BB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3DC9DD3A-D217-4B25-A618-1121A017E9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D4CCC766-2B9C-45CB-9BE2-EBEEE1C3A59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97A04281-06FF-4D27-9EE6-6DD3D478D2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39193FDD-98AB-4729-8144-DB3FEA1B99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45D446B7-8078-47C1-B75D-28E6B681E1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E5BDD2ED-4965-49B8-AC89-F3818402BA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DB7FE7EF-CA3E-4029-A21F-6245FB01CA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F4F9CFCC-A0D2-4479-816A-A4567A0760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24DF8F3B-C126-4895-B11C-8BB2367637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DE41A1CE-870C-461D-A2EF-26423AC9FC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D43C2091-9716-463C-9CB7-208EB46E53D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9513BE8F-017D-4BB7-99CF-F6CDEF974E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0E149014-8198-4F5E-9CC1-480619EBEB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A39DA7C3-FC59-4077-B9A6-CB1441B269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4C2405AF-E785-4308-BEBA-DDDD0BE883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1B46988E-EF02-422B-95C9-B4D19F6561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1CCD712F-13B1-4A98-8C1A-012266D971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98FCA9AC-D2A2-4326-8864-0BA472427F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B207DD84-4F00-42C2-B584-5148B6BDE1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5EDDC641-37E9-48B6-8E57-5C3048B244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99C372A2-5106-41CF-ACFC-C1560B354A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C3373B4C-560C-4051-97EC-150CB2DBDF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1FDB26AB-DB11-41C6-9114-7CC595F8778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52B9B022-1703-4FE6-A42C-C5A2A087A80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FF352AC1-58C4-4105-BD5C-87872BE0F5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E5D6CCC3-B1D6-47CA-BA2C-08B99AFA90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F660CF33-AF8B-4FE7-AE68-8777E2C22D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62FBB94C-AD62-428D-B07B-CDFA9ADEC9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6C8C6E07-330B-473C-9532-2511E7B95A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6F67C1EC-E26A-48BD-AA06-68EB13CA85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E874C433-CF88-42FA-8870-9EF45E6358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7DCBDA3D-5BCF-480D-A952-C1C7376737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72EF65F4-3D9B-48A1-8ED1-1077EF971B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0AA807D5-2E4B-4D96-AFE2-92883F78B3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0DE375DC-1472-4394-A1CA-FDE480BC70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B2A41BED-7ADB-4DBA-B319-526ECD0504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1388AACE-D056-450A-A98A-56FBEDA7A0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E6EC518D-3C6F-41BB-9D66-FD547A9D86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E4287971-F1C0-4390-AE2D-2B05082A30A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908AEE3C-B20D-4109-BC8C-865F5ACD6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EB6CF0B2-E930-42E7-88CE-990F86AEA4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A320FE26-B1CE-48CE-BC9F-8D523C7887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D02F387C-6966-4844-B419-DFA6660728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52CD3DC1-AF12-48B3-81EF-E70F877891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00C74A1D-864E-4B07-9D17-E68F92D4ECC7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B314691E-3C76-459E-A315-51AD57BFBA8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4528720F-F7AE-4013-9477-0DE058A6AD8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64465BC2-FCB1-4AEA-AD04-94BB71CE825A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230268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B9E77EF-8DD9-4A12-9AAA-DAF80A277549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4B36670A-D182-4591-809B-8FB062CBB5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0161B762-C0A6-410C-8086-6AA31D8CCD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4A9EC361-7F20-4D1B-8CC9-BBF536335E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12506C56-A997-4CDD-9980-426C4B036A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CFC60151-8CA8-41A8-B3A2-89FFE1AE73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CCCFB2B1-17FF-42F0-B540-1E06DF9379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51187D70-96B2-45DA-9DDB-03F663E891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9DA4205B-CC1B-4D18-805C-CDE9B7BA60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21FF3B14-742E-433C-B89E-7A12B7F67D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F91BF88D-5B86-48D8-BE39-150E14E534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ED23C6CE-4B1C-4F2B-8453-C25590A8DA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0E491A2C-192D-47BB-8895-45B97E5705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1156F430-AC9A-49E8-9BEA-33F99916F9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7D7D3FD1-3FF4-42C4-AE29-D776E62AEF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D4FAA9E5-A04B-43FF-B249-1BB555C131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AB2D0917-775C-4F48-8136-040B53BC7F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8682F7E2-7090-48F9-B917-7BAC34357D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2203F885-5C9B-460E-8A09-A88C7CB99F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9CEF015A-2550-4A07-85F3-480B33432B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07A8EB62-EE2E-4BF7-ABA9-1A9C5FBD658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FED82255-7C9F-489F-B5B0-00490ED8E6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9926BE70-2738-45DD-93C8-10C4A63651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9002D958-8279-41FA-8798-CAE73F0500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C72FFD87-2D98-4068-8000-0751A00289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BE64CDB4-6D8B-4DBE-83F4-6E838AA136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3B69884F-9B20-4BAC-943C-B2E509E0CA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8FB45D98-AD44-4D20-9B98-7886DE5DAE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5285D538-F2DE-4FBF-9D90-8CF697C7F8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EB1942DE-0DC2-4CDA-9F59-4361E152E2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C6DC2EE1-75C5-4D20-AAB7-97BC18AF96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23BBE966-9DF8-4B12-8655-C501A7ABF3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BDEDB178-ED01-472F-953D-28360554B8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A285E3D4-7E13-41F3-9F51-6D421F1CD7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CD9D7BD0-16AC-41C3-B055-F32E4CF6C9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0CC9B274-4313-444D-8222-7C72ABE441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15042171-8FDC-4BF4-B014-CE2F652D28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DDF2A799-DBC5-4F19-B557-ED0E42C772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5873771A-510C-44B6-A397-19CAD7F988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D94411A6-7904-481C-A2C1-817D13BD92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D6C91826-EA6D-43FB-AC91-2AD4B5072CF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3C8AA327-79AF-4FAE-BB49-07F0C71540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30BFCB3C-FEE0-4BE8-B096-71C29AD52D8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92853C87-50E5-43C9-BC6E-B15D4DCF89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7AC92E27-87C0-454A-AE81-947CC8BF11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0A9DA5E2-2ADB-4354-8357-97224185F8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78022C1D-0A41-4D59-8B85-7B99859901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32D1A96C-A3B9-44B7-ACA3-A0F08470B9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3ED8A0E3-21ED-462A-B72B-9BF0665548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44C96D1A-4492-4E41-881F-5AE832EAB8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C25B44D4-EA69-4FC6-B742-C5EE5BFA2C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D364DB8F-A702-494C-87F4-671B22B606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8B7E7F2A-62D1-475D-960C-DFA54249F309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01AB3A49-4470-4365-917E-91E7E93F8DC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BC5FB439-7EBF-481B-AA25-04D07E2F118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AFAF3F3C-637D-4626-9F72-E61708FE0BB4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139432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B22383-36CB-42C5-827E-5A1FEE7E917E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D932B79B-D465-49ED-9170-9C1516DF512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4CADDB66-02D2-49C6-B8E5-D1CBE32402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C6C1701B-D994-493B-949F-E9BE5DC69B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6B9B0D52-AC54-4C1B-8276-149222A0E3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BE7BA763-4A4A-4F6E-9C01-DCF3AFE1DC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0560ADF3-F72D-4C50-9EA2-498990127A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F3D07D3F-3FF8-4969-8E12-B98B464685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D33344DF-5042-4391-B9FF-4B2A649C7D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458C647F-B112-40AD-9105-E6B5C5B69E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F12B413D-F48F-4641-AFBC-249E51249E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285AD866-C5B4-4648-886C-71E2F718DF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7B6E31AD-06CB-47D5-A06E-5E0D42EA53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A1FB0531-F8A3-47EB-B99C-7FBDB5E5CC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59040C65-50E1-47D1-9F4E-0E2C36025E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459B93FC-0345-4778-B29B-DC88330EC8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8E5551F5-0529-4ACC-97FD-AF80E9566A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873FFCFB-8EC0-4E62-BBC0-847C7D5A25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77246074-E032-45F1-92A6-33CB9180B7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619C4035-E504-4E7F-B98B-3B010DADC1A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6B1EB526-45A9-4B7B-AAA3-D04E4786E6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36CA2BB3-6716-41D6-8637-C6F38F4235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4B8C2584-E9EA-48E1-868F-7D00D29CC5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CD7BBF1D-9F9A-4B38-A3F8-926095B4C4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5939A987-F967-4668-ABA1-54168FF35E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9FEA507F-5526-4399-A7B8-64D16FC2E4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716584EE-3876-4F8E-A75D-71F261D667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B91169AD-7A6F-42A5-9097-FCBB1B687BA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1326791C-F4B0-4237-9548-ACF9E07C9A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8A2C9772-BD59-4D3F-8C31-9B0208D72E8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38E76295-881F-4218-AEE9-A59C87FF49D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978B5CD3-4869-41B3-81AA-BFA9B3B651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F2FF4E1F-D85F-45F4-B437-32FAF1DEE9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244445D9-E014-4F13-A02D-259C23E8D3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156B4AFA-839D-4FD4-98C2-4EC36A3316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E9CE9B50-F1C2-4405-B0D1-E228991044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8D3D9D15-AC43-4B53-A904-A4618386B2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FD070C1C-CDC8-4D83-9448-655CB8E80E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8AA92A16-CF2F-4D5D-9CC6-35918816B0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B2D3D72B-AFCA-4B23-ABB9-CFA12259C9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168BF93A-6DBB-47CA-8815-84FB16528B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5EEBF873-30E8-438F-A65D-D17F7C35E4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943535AF-147B-4CF9-855A-E108282E4B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C8950511-C577-48A1-A1D3-B12DD4A9AD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C23194F0-B8D1-4894-BCA6-CC08D6ACE2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A6DB603A-B964-41D1-AE5B-B71BC31A4B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3DEFD62C-59B1-4B9C-AB23-530D39DBF5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82727DE8-B128-402C-8EE3-CBD81A9732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1B6BB61E-FA94-49E0-8DAF-1E84487559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DB3835AC-1342-4E6F-98E0-A4C5B73925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52BE87DA-518C-4638-99DE-5E2FBE13D8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45BCB8C1-7F08-4B3C-8DB2-5B6F76AE37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D19636AC-2842-456E-A5E3-872C8C8CF33E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11A80917-594D-44A5-8C71-CCAD181D363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2E43322B-A892-4366-A555-70FFF73683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BB48B482-5040-4E4B-BCB5-7C4C381903FB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10161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3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F74CF94-FF30-45EA-96A8-B1E3DF3ED98D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17582066-B782-449A-8E53-BFDC97E65C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555F250F-0AC2-40F7-BF5E-1EBD53BA29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09C78533-CF59-425C-88A3-423A3E4473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15FAD0DB-3AD9-4D9E-AA04-0031066860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119AFB5E-7C25-4ADA-8847-55E3F6DF4F3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55D58652-6062-4172-919E-A0F677FCB3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E9B53C7D-270E-431C-9DAD-30B6781410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869EF36D-E994-4105-B77F-7327D6BF02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C36684B9-F78B-49B0-A41E-B358AA7154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F1F3FA1D-9C47-4E93-B0E4-7B0CFB6C8F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F16FF7CB-CF65-462E-B4DF-985AFF79E0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AB4082F5-EEA2-41C7-9E9E-BAB9FBB3FE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2121B04A-5614-48A3-A1D6-780721645A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09FD6A19-44AB-4017-8160-AC8C3AEC12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F9E790B1-3235-4249-9989-4A4860A4C5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8F8CF653-92D6-4C44-B214-A2879472DE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4DBE688B-4441-4A3D-9E12-B9BBCC86EB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1F894474-DC9D-4268-A1FE-4AA1D58A630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3FCB8345-DE3B-4548-986A-2939FEDAFB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C3436B35-4C89-4155-AB08-FB772E0583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0C741A6A-70E4-43A3-B69A-C22C1BFF96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5D6BF98E-489C-4427-A160-FF4CD47CC0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E3D0284C-B581-4176-BDE7-549F68435B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DA8806CB-32AE-468E-9777-7ACC0E91D3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864D2E1C-3A63-46F8-AE9B-81DBC5243E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1A600EA7-EDE9-4FA6-BC9E-348B5B82C0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44826617-619A-4321-820E-C8DA363EF9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DF7A23CC-3D21-43AC-B2B3-B4EFC87024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93B164BF-2EBB-40A6-B0F3-B33E60A2B4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71C5A067-2ED2-4533-8241-DBA8D8D780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7881719F-1B36-437E-99F2-6BAD462E0D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8258A38E-78DA-4F7E-9927-17BCB7EDC3D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B489263B-2056-4D79-A926-65DBEB4A01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57C0F200-7CBF-4282-B20D-47C71DA53A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B62C020A-E7B7-4993-BA31-ED560CAF93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282609FA-D6AE-4949-8B60-8009261132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D07F229E-9EE4-480B-AB29-984A51651C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22706F84-9511-4C23-9E89-82F76A1CE5E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EAC48CBA-8571-4F65-9E13-EF048DAEBA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10DF33F5-08C4-49EC-8999-FF909EB242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89E1C0A8-0AB1-4DFC-BEB5-284E667AFE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C4206FAB-E717-4C32-96E6-1CE9D0D7F9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7C00EE5D-6074-4B7A-BE43-B4CE7D7A04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3D8C3AD7-BB72-4DD8-AF59-70D5A07582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5D388F81-9799-4ED1-A7AD-87054EBFD4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B990782A-F2AA-4650-A168-B047EBB0A4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2EED6807-10AC-459D-9E19-049A938DA1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CF8253BE-801A-4B70-A8E7-125C21E929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0C54A579-D5E1-456B-AF8E-EA57C201E0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08C035C9-83FC-464E-AF40-643D99EDDE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9C9C4C78-8A77-436B-B291-982B3175B0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0DBC4F87-A9BA-4200-B13C-DEE0C2A18EDC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6DA8D8F4-778B-4A65-A67C-53A1C6DE057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F4276B2B-7CC9-4C22-87D8-92F2E949C4E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B345D9A3-BAF3-40B0-9F8A-E0C0CB62975D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378953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4">
    <p:bg>
      <p:bgPr>
        <a:solidFill>
          <a:srgbClr val="2534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DC5BF33D-6F51-4756-8CD1-3D7775F21FAB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B6FC3E7B-051B-462E-98B2-C2C2331CB6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D4518409-7CD4-49BD-8880-AC8CC46AEC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FCB8D4BC-35DB-47DF-B981-F207CBEDEA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FB724145-86A1-4983-AC1D-ABB68E71C2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B01C2153-9462-48B3-B5CD-D24B7C08C2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B4EDC066-19CC-4A43-8052-DC9EB1FC1F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9752F56F-C05B-497C-B936-8891314307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B377EDA7-00F3-425B-9486-6C2696979C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06BC29C6-378B-420F-B105-32AE3A3DDC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502A0D1C-9600-4335-9E79-38663D69BE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D586CA08-FE9A-4A57-A60E-93F5D93A0C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27FFD57C-A819-42C4-BF3A-0706830FCB0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DA7E422A-9098-40A9-8048-01FAC2AB5C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934BAC9C-A10D-4CB1-8952-4DC1B7C9B9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50EECC72-6400-49ED-89E8-3488115E72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BA6A8FD7-7084-42CD-B7F1-C5B623C495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61B596C8-D0E0-4074-A678-0C8640155A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A342B9F8-9D55-4DB3-9793-9AC63F0C66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4F70C480-18D1-4885-BB68-4E52DE201C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346AC872-1291-495B-A64B-BAF06BAEB8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B5A50EBC-099C-4891-A10C-79DAF9AAE9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5494F9D6-6EB6-4A68-9E74-1496E60175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6A9C04B7-C85F-4ED6-A52F-69472221E2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FC92F615-C1F3-45E7-8A29-2F595191E0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342F71C9-C5C2-450F-8416-3464756E46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2A196635-0967-429E-BF2B-2DB8B9AA07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D6A6AACC-52C1-48D4-B69F-99BBA97AFD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9B6A61C5-836B-4F6F-BE66-6714E3E280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6D0AA846-654C-4EB0-976B-D0E5820882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47D8200B-70CC-4D53-BF6A-E0A2F58758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467F98C1-B91E-4353-9AD3-E3E59D9934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74D67550-C713-4C66-85EF-9A9511AB8F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6500E6D2-1E86-4FF3-8C60-5CDB191994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62420D97-B6E6-451E-A362-810BC821D1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7504B13A-98F4-486A-A4A3-51146F495A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E8DF9992-CEAE-4C68-A801-B97B327A60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5694058F-7B7F-4DA8-8E8D-23EC43D6F9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10ED89A4-8135-408B-9E6C-FD85902F0F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999A7627-44AD-4720-954C-45922DC9C2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12EBE077-3EEB-44B6-B00D-0A1F6C42CB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924E99ED-0A38-4CD5-9A13-2B6D6F70E2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D9000515-F4DD-43D5-BEC5-0F5BC4C717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3CA831FA-5DB6-48C1-BA01-C27DE0899F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A9AA9024-6C1D-407A-A2B0-A3BCB3FC21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A9058A56-C17B-4CD9-B601-033D79BE70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30402C60-4444-4A1D-AC10-29F0C6F2BF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E9FF0953-26E2-442C-9908-22F239F5F5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8617EC3D-522E-4088-89AC-E76D768DAC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0FAF139B-548C-45B3-AB7B-19DD26F9D9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41B9C74B-1CB1-4D34-BC12-6BFA73B8AD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2E997323-C88F-413A-815C-6967F3C1AA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49D4A521-C757-4CFE-9003-E83B9ADC6DB1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4D278ACF-2AC9-49F6-8DC8-57B0A73036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2516859F-1DDA-4D34-80E3-5DA81F757AE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81DD6C39-E7D5-4B94-BF0F-FFD75F2745B3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225584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5">
    <p:bg>
      <p:bgPr>
        <a:solidFill>
          <a:srgbClr val="C316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D3421CA4-4436-42ED-8B3D-801F705913A8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90F5D418-9907-48DA-A182-989E06486F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68F05A65-66DE-428D-9F48-4C56F348FD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BD8F3A7C-65E5-4F1B-9B75-B6DC96B872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5C29F1E2-2585-4F07-A010-FF5FFAF72A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88B6E2DF-7E7E-4E3A-B4DF-5E74FFCF11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3883083F-7B43-49A9-B890-F19134DF42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6583288B-CF3D-4A40-983F-B28501A1BA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7222F68E-73F3-472F-BC2D-26C9C4BDDE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025243F1-1E4F-49EB-B20D-C9A39DA153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3187AC21-B7F4-47D3-B4F7-2CD7A4B109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AE2229FC-D6BA-4295-AB0F-0A4D341237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101FBA8A-F345-44B5-8DBE-F9204D1CFE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8D8ED8BE-0E2D-4AC2-BC9F-5B2F514671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A67E8603-2225-4758-BECE-09D8E64846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CA7B2A09-DE84-448A-8184-21379D74B2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646B7268-02CC-4164-BBC6-F283B97E47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2E928BAB-0028-4EAF-BE46-56C50D93D6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73B58120-C43E-4E20-BA48-7D05AFBE79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5724575D-64DF-4C8C-9FA8-2BFF483550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699E5114-4E40-4665-9ABD-8CE2187D81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AB0981FB-F18D-4C25-B195-74343E3483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E126830F-5805-4168-8C87-248820964B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C1BC99F7-99D2-4A86-86B4-8BEFFCF7BF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9E7DBA34-5C7C-4E1A-9870-195BAFFD5A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BED4CC1F-BCF4-4AEA-BC42-1BF6EB797E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0F0B1563-16F4-4C7F-A21E-53CE64DE6C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3D6D04E5-800F-4D73-A3D6-C08605721E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354A3FB8-3EFC-40B1-97D9-42B1422127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BCBF2D6E-BA5B-4FAD-AB80-EDE404EE91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60ACA5CB-76A9-46C3-8CFF-947F0CF48F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CE07503F-295D-42FF-B99F-7478C5ABA7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7A202E1D-6AB3-4A5B-AC89-7A2E1D0567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D9F925E5-3610-49DC-89BC-8B1408E3A7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956848EF-F573-4397-BDD7-294B6F401D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72509EE4-B4F9-4630-9C08-708BE90234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7742D887-E495-4FCF-8A56-18F150F952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B66617FC-E3B8-4402-8DD0-71B5124E8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5E45A6DF-1A9B-4275-BB45-EF0048415AA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A4E9F5BC-190A-4AB0-BC02-B330A2BF49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87253CE0-EFB3-48DA-B908-82B03B5BB3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40E3BD2D-5A04-4C41-9D40-D5433652139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E53BF6D0-83F6-4D2A-9A21-746172AEF2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8AB19FB5-ABD0-484E-AADD-92D67BDEB8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FD5CC529-70AB-4DC2-8598-5174D47DFE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11A30D27-D81C-422E-B4AC-E2C549C842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D9009784-C6D8-4E82-B34C-FF345A9AA4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2E1035C8-06BB-481E-8203-31EE70012DC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7D670FB8-1AC9-466C-ABCD-002DBDD289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EBE960D0-0DC6-46AD-8E99-017E793441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7F1DB8EB-6BB2-4D0A-B787-36381FE370F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3FFD0DF6-6DD9-45ED-AB4E-8409DC9E94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2EA9AD-A20A-42F0-925E-D2A1E2A8D87D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83D74E54-F8EC-482B-B472-E698838C4BB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DB2078DD-1A13-47D8-B375-292031581C0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08985BD9-514F-4849-8FC0-EB3954243FE7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362770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6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B7CDFB3-A0C8-4884-9D29-2D56BF17B308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C947F6DF-457D-4CFD-837D-92E696C6C2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C24F07AA-EF4E-4C15-8D9B-C7D4B3C383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B22C93DC-7AC7-45AD-B3D8-FC745E43D7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F61518AC-662B-4886-81FC-0419FEFC48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ACD66023-C87E-4F0B-A1C7-EA128D708F2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E7385DDC-ABC6-458F-9DC7-D214476649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D58FAEA2-5D0C-40CC-98E8-F52A8F89B8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BA0E543B-02E7-400B-8CB7-F5EA52AE79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0FCD2757-2DAC-4F7F-B80F-47A96D4ACE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95048119-198C-42E2-954E-44A723A854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12F46F5B-D57D-4C3F-8B23-7F79D4D4CF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D11BA24D-F90A-49F4-B50E-58894F2EAF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7F1A5561-DD00-498D-B0B6-91A8678574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156D7D2E-89C4-478F-B38E-A390B96D81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680DBE7F-1E50-417F-B7A1-9DF16F5725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54175A75-B218-4C74-AE9D-B38BEEB85D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F7349BD0-B14A-40C0-A191-8FD4124B9A6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A93BFAA7-F264-46D0-9F90-706450430F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1558E187-1281-4D1E-A97E-E9BB51527D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94DB5849-66D2-413E-92D8-45620C6B6F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61037DB5-C6FA-41C6-A039-3DB36CCFE2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85EF8736-4370-49B1-8412-A9AE82F5A4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97A147D6-BCB3-46C1-8655-668FBF38C8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999CDEA6-4365-431E-A7C7-46201D0886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77A0742A-2958-43C0-BE52-BC810726D6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CD7F7639-F51A-486F-BE82-693AF5EEA0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EF032710-BF52-48E2-85FA-489B85139C5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B4B32B57-678F-4651-A76E-AD3BB8A83A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17D5A71C-65CA-4853-A885-FEE741F1E4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6BA3C4F9-0780-472D-B6F7-F47C07E035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C11AAB4F-6B2A-4470-9623-BF3B2660CA2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849F2380-2E6D-499A-A394-3B36832C15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0B6B5409-A6EB-4590-904F-3CF0C281A6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19791D36-F938-47E0-BE10-D0B2EA901F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9AD173EF-463A-4885-900E-BADA289413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881E5A61-0EAF-41D1-9FB0-15120D510C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BB82FDDA-5420-4585-8732-D716DBABA8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AAC76731-9425-451D-A3CE-0A2AF619D00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46A9E1D8-69A7-481E-A816-D6E77538A9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860C43A5-A14D-40CF-8EC7-40D3F263B6E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0F2C1170-648F-4EE3-B90E-69C382FFD74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1C89D542-C4AD-48DA-A265-2351F1E9F6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EF148BEA-578B-41DE-93AD-0AA330AF87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4647ED89-5AFB-4296-AD5D-06131C8A77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F8064ED1-2B58-43AF-AA4B-B06D6CCB98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AA4F05FB-88DB-4744-BF7A-8D118067D9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5BDE9AAD-B687-4622-B8DA-2BA5B64390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D997CB85-2A74-4453-8CCB-C57377ABB0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43943B63-4FEA-4A16-94AB-074B199F60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7DA19053-2FBA-42CA-BD95-9A6A1A9EC8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A1DD0F1A-8A3C-480C-BAAE-138572CE04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F193A4E-A69D-493B-9DEF-32E94FB9A3FA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557DBFFB-B598-4755-9438-EEC22312C5E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60ADC91E-6678-4BC0-83B9-CCDC1F94527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E0BBC286-6063-44FC-889E-2F61A5A670C6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7726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4">
    <p:bg>
      <p:bgPr>
        <a:solidFill>
          <a:srgbClr val="2534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D3E5B88A-5649-40E4-A80C-825064161FD1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40B497D4-5D33-4C67-BE69-09B477BB51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6A15DEE3-A9B7-48A7-8EE1-FB76F6DD01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EA173E9B-96BB-4DE1-938B-A89EAE6D0C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BD36D455-9674-4192-B907-4D8C3A8441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7172AF22-910B-4C99-9C91-FBBE667250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80FB328C-5A5A-46D5-87F2-430107100E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CBE7C067-88F5-4ED9-A43E-DD0E28675BB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3C6B1DD2-5790-49B7-A6FD-23930E7F27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9E287C40-53DF-4BBB-A98E-EF967A9438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7C300857-F4E8-422C-A5D3-869A68E566F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2A51EF51-9333-4FA1-82C2-2BA64F32A2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F8027B8C-B2C1-48CD-AD1D-EAC0153F86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EBD27BC6-CEE5-4897-87A2-20ADB77A16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90BE41F1-270A-4C80-B27E-BD2D25E7AE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582AB745-A02D-4F38-8677-DFE1A895A1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3EBD7121-96C3-4878-BBA0-80190E34DD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CCA6E896-727F-4FCA-BE80-43EA71A59D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8C7523A0-9C31-41D1-ADB3-61DDFF97AC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07211BCF-24AE-4396-8FB3-75AFC232C9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10E51984-1E69-4FE6-839D-691473F960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B3BB94DE-4362-47E4-B422-7459D7AF94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1BBDA8A4-5DCF-48BD-9ED3-524BD68066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0B4B58F1-0A48-44DD-A655-FACD369022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4B9DF1DF-7EBB-4C43-AE8E-4D20B09C7B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36026690-E02C-4B34-87D9-88A2645404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744AF70D-330A-4F1C-8805-121965FB69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9A7CBE93-9B50-449B-99A2-E52C1D9637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6D8E1995-A417-425A-AC1B-EB5333E400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49029A8B-285A-4389-8F74-59FBCA8FA4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8D1A15F3-19C2-48D0-897C-82C510EF13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6ACDFDAB-9A6F-44CA-A9C2-A0CE4B3E0E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EDA7FC31-3DBA-4AFA-A6C3-1D8AAC5486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05640417-762B-479D-AF74-C044095D25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567144C8-9FD1-4CE5-920F-FE373C9AD0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D24A6764-892E-429B-A60E-5C720F1CAC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094DFE69-2A24-4E5E-BFB6-4CD9B44ED8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5B93CD13-0209-45D8-96B4-A459655A33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27CBE5D5-0A94-4B2D-AAD6-B889264457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3F424ECB-89FE-480C-B073-D6A9D837FD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5F4A3BB0-982A-46B9-A5D1-100A70CD5B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22A6DEDE-B0FE-4969-B66A-E8495B6610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6D269EF6-8D73-4295-BC8E-AE2B013545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4B09AA65-5C27-47E6-A4B6-10CCBC3C3D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BB70EAA5-BB07-4F8C-ABD5-D41C95AD97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48F46771-2352-44E1-BC42-4825F7EC5A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E8F7E4E0-2D90-4073-962E-65DF22A335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CD4FB2EC-B12A-414A-A853-146D4799C7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5CC6B161-5435-4E80-99B7-A42BA9C2EA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084F01F3-0384-4618-B323-C4F8A18214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8153A852-2D46-4646-A0EA-B5A845FCAF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FB08B4D6-B475-4B8B-B4CE-BCB745D5C8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1AFCBD78-20B1-41D1-8FCE-19E8A48EB209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2BF9478C-285A-448C-920B-C450BDFE38C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63C749E6-CB54-405E-9719-85847E0FA0C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31F09E49-596A-448C-9031-9D69E7577D57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BF0164EA-F7E0-403B-B45D-1100C6C463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9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7">
    <p:bg>
      <p:bgPr>
        <a:solidFill>
          <a:srgbClr val="395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1767FBC-7C0F-4092-BABA-20E25FD98314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BB74F6A6-ED95-418C-8BFE-38879EB9EA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57963023-FCA6-4D3B-AB8B-CF1CC5E9481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249A88E4-F35C-43A9-8469-C96746B7E9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E9F1CE81-4F0A-4F91-B2D3-D829F4CB9E4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6A76B995-67E8-47D6-8957-0C3932F7A8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E8772DC8-3673-41B0-BF3E-BA99068C702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D8C0E843-32D7-4921-9EEE-BB6D61061D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152C56C1-AEC8-4252-8191-5FF6F9B60A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C5204D6D-D829-4D79-9623-30ED2AE0F4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5386BC80-3056-4466-A0C5-526994C21C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F0F411C0-3951-4071-825C-DFAF1E95FD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EB22310C-4CBA-40D6-98EE-D8F303A71A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17414DB8-EDF7-4A11-8621-2B8DE6793A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0D5841C9-672C-4C0F-B2CA-CAD5927CED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B9DB6956-D07E-4A18-9544-4305131A470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EB64AAFB-96F5-492E-AB07-9A675C15B2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27C4A28A-BB89-4A5E-8014-3F18B092EE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B77E59A9-85FD-4043-88DF-31C962FC1E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040E4E6E-5371-49D0-B439-59E0A33FA8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F55B908D-1DC5-4275-9C9E-A6C2464A778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B4CAF7F7-22C2-4D61-A512-DCD8E9C08E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934EA018-581D-4D68-9D0C-B252FA0A99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907446C0-CA60-456B-85EB-EB6D775531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8349D173-51FD-4022-A54C-364076C8A3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02357B54-D5E1-4EEE-9C64-B9E809CF5F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77022127-6F7E-47B2-92E9-B892CE8EA5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96C00910-248A-4997-9874-AC5BB3C8F7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DFCEF90F-448F-439A-8E05-7755ADE2BA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0BE83729-3C87-4DCB-979F-37872EE1E9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81006144-5D88-4EE1-B873-30BC3D5BCF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B9EDFEC7-BFF5-435E-AF47-39A59C4FBF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9474DEE2-CD8F-44D4-995A-A2377341C1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D5232AF3-FC03-4DA4-AD9B-0C27750DB0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5FA6272A-59D7-4D14-A284-46EA26BD5B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F61F58D4-4183-4EF0-972E-DA54E88AE7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EE451542-2E5D-4066-9691-612294C511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C404B50C-8CA7-46E0-8312-33CA56BD70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11B08A25-BE13-44C2-841F-FEA31C3E5A4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DA15D782-31E5-4B5F-B46E-66F5C18942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88D9D8E6-54CA-40E6-A0AA-AD32277CB0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EE2EA055-3585-47D2-8425-038FB3DE84A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7E7FD079-E400-4404-A74C-E7ADF9DCE0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68FBF14E-3B71-4F5E-B7CF-1D519427D8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786CC8E0-72EE-4693-9586-A724098951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D423516D-35DD-474C-AABA-8E3D4A3725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4732DEAF-0C9A-42A2-B8EC-C51DF1CDADA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8CC7DD64-AD70-42CB-B849-F8E99000D3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B818880D-BBCE-4EAD-980D-5F5B84881B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37A0379E-85DC-4EFC-9888-E1CAA25222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0211A7EA-0DBC-4D45-9569-E85DCE6EF9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A131DB66-81AB-4742-BAFD-3F99AEADA6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B9B3F2E6-019D-487E-B4A3-52B41CB5E42B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AAC6C8EC-D702-4325-9366-DA72EB72931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9120E53E-8158-4694-9DB6-A260F438855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2A08358B-FFE8-41F2-93AA-D38B249D5686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342519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8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DDE34EB-D83E-4825-8B9B-B100A76AE3E3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  <a:solidFill>
            <a:schemeClr val="tx1"/>
          </a:solidFill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577BFC47-5724-4840-8032-39DF0BD443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6BC5EC09-8E34-4AF4-887C-08326A77BE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75A6C13A-A727-4342-BCDB-DBEB798CB6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66C450C2-7197-4F5E-BAD7-ADDC67E4C1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3BA7B51B-C669-4148-BA2E-F22607F455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AC37C825-6D0A-465D-8683-DB00C75DF7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8CEBE3D4-D7AD-45CC-B033-253D4B13F0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F2EE8912-8625-4886-9083-F8F93DFB24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7412E7A0-E559-42E2-98DF-E3E9263352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7A7972C9-5057-4D87-9414-C7D69275B4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036C4556-7562-40E6-A450-71E272A923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64B48416-28BD-43E7-885C-380E750D08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361CCEB7-B8FF-4E6B-B0D7-032CCC5356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E7352560-6E6A-4880-852A-37123EDB604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73AEA8DD-BA7B-432F-91F7-E27272AE72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976C79D5-6B42-486E-A973-31F16CABF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915905C6-01A6-491E-85C2-2235EC4961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78944EA9-F982-45FB-95B1-07CCE47664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2D3A8934-2F25-43C3-9965-8143DFD689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A02F5E7B-9889-4ACA-8323-4E24EE06753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59BB8F54-8545-4B96-990E-FFD50FA15B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1255BE0B-292D-4461-A87C-F07606D6B6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539A5177-039D-48D6-9058-E9CF2420B8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496E732F-A468-410E-979C-CF7A64328B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42B7DCAF-2FB1-4A6B-9430-8B0E36A9B7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D5F61873-3DA0-4600-AF0A-3492EF2912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D43AE536-4F25-4F35-B9D6-0181F2F312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E1066405-19A8-4026-AA7C-4550641447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8869C2A8-F2DE-4FF4-BE67-3ABDF40582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A588682E-CB68-4CDB-AA82-F00EEE5AE5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63937ABF-37B6-4A6E-A747-DE9F2C0B28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35FD8A69-F755-4C6F-BF5E-35E2B786B9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EFC293AE-890F-4620-A8E8-68617FF381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AEEDBF3E-AB4A-4CFF-B97E-9010ECCC95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D7665B03-3696-4D74-A82D-E8D7AAE278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D7A6A378-080E-4092-8405-F33F46FEFB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7D879A63-7A9C-4BA1-9509-B9B2EBD50D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6FC76E81-D045-49F9-8374-9910EEDEF1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ED3DFDB5-30A3-4EE7-B3DC-86E9F24E1A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F653AB4D-99BA-446A-8B37-C09006EE0C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E223AD97-2B0B-4F5B-843E-36DBE52B51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C8BF76AA-217B-4298-9560-68E72A0746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B64494DC-F580-45FC-8178-4220A555CC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41816ED0-AE3A-465C-BEDE-F0085169EC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D4AA2CE0-179D-4F9A-A622-77D56928FC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2A6372C3-24FC-4D23-B30B-FFFEC7B844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9EBC2F3F-567E-49D1-920A-14504FF806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091E4227-BC32-4A60-A863-D8F6FC7BC8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8966BF4C-0601-45F2-B454-54CE73BD69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DC02880A-05A0-446B-929C-5327508197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A24EC907-AA68-4F43-9C52-CC4D069775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03182B13-EA70-444E-A52E-D554D81C3EEE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  <a:solidFill>
            <a:schemeClr val="tx1"/>
          </a:solidFill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46F37570-6A38-4A98-8C6A-79088F55F7E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419842B7-8519-4226-B960-8D9D4B4D51F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859FE371-8F57-4C5B-BF7C-5E01E04A0FEE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64089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9">
    <p:bg>
      <p:bgPr>
        <a:solidFill>
          <a:srgbClr val="D900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4820619-C4F0-41F0-A2FB-7F18B7B073C1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A614542D-7AA1-4B65-9611-6E0B78CCDD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C7D19174-7C28-4FEA-ADBA-37212E13D8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9A14463F-264E-4376-AF5C-7832F30D92A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F852CDFE-395C-4A10-9D06-3F36BD1C5F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C85158CF-60C2-4220-9AFF-148AD7073A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87D22ED6-69AD-4BBD-83BD-4BAD8CB43E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584CD85F-75DD-4FEC-8D4A-D8E2CBBB5A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FD12162F-ECFA-4E16-B5C5-DC283B68E3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9D5F4C99-5E47-498B-95B9-90A7A61F9C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71286F0E-DCE7-437F-9E9F-9AC3092149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6F13AB2D-5804-492F-9D99-9B8332C547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26C5912D-4DC3-439B-8388-74C39DF3BC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30867172-428E-42DC-8C1F-31D6435DFE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D6B6B132-F2E3-4DB9-A0FE-059B1E23CC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3B93BDBA-F25D-4A9A-86F3-EC2C3F30B7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7083905D-D920-4EE5-ADA4-45780E336E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9A7810F4-A71E-4A70-A5E9-700087D0BE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9F0917A1-9323-459C-B134-7E73B29DEF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05F9E9A0-4D42-4CC6-AD4F-7D335088FE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E0D53165-ECF3-4ED7-9D95-F1E7CDB179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B064A14B-2C82-4624-9A83-3692EF7AC9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AFB544A1-EA51-4D34-91F0-06FC22E4E3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C111CED2-0D40-493D-8247-D3198F07A7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03A75A1A-C269-4CE2-8F35-90F7CBD6CC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615E6E2D-1237-4A27-B245-E9EC0BD0D2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E5F32D5A-BBC0-435F-A106-E243B46EE4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7986138F-FC96-408C-A25C-7D3733D746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7898EA2D-8656-450F-B9D7-DC1CCEC6C5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E9F1E87A-E15C-49CA-BF7B-370A5FABE0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CBCB9141-C596-4CB7-BEA6-C6CE81918B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50F79F40-9142-437D-96E5-8C2DA5B624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885BFC2C-9E8D-4F74-9095-196B2C2D56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3082ADF2-9FB5-4192-914A-E42A3D8E99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8F7D038C-25FA-49B8-A91D-4CAB59E567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D2CBE142-9DB6-40BF-B7C6-DC5338A1EE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17B771F5-6FE4-435C-A456-C6D6C86831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8EC50560-48E1-48A5-8BA2-4D14BA5705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539874EB-D87E-4447-82F6-ACC2C2454E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85CF7810-6090-4BB5-995A-5D6BC95A96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CB866CC1-C075-457C-AD46-B4929780BF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AF193F21-41EA-4973-832A-5D81DCB163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FB921F1F-4F81-40D9-961A-B82A69CD11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E9BCEA21-4EC0-42A2-82A1-1FB7506121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5B817A94-27EF-444B-9D8D-BFD0BFD8A6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92095C04-908A-4487-8988-0DD8493451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97C86BFA-C621-44A7-A685-9884823F1F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26051007-366B-4B3C-B6EB-D511388E19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4CB172F0-F8DC-4CD3-93BD-4AB0334BE7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F9791B08-9E50-4051-9D48-BB436690F0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0F21FDBD-F591-4B14-A7A8-4268CCA985D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FE4FA3D8-8A2F-4994-A7B9-E33080AAFA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A526B119-3DB3-4B23-A8F9-9E79130BD214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BF53A68C-3033-4B93-9D96-BCF89C3C448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F5A9B3C4-67A9-4F0C-9E9C-21FB0787AB1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A105035C-F4DC-47B8-8218-44F5FD851BAC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377300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10">
    <p:bg>
      <p:bgPr>
        <a:solidFill>
          <a:srgbClr val="F189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E2DCC87-49CB-407A-B735-B1EC6AA58754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469F0B85-2449-4502-8169-98610CC343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DA5EEECF-167F-4A3F-9773-8521429ADE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E0A73E64-8163-477D-802D-8BBBD8C69C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886C7319-51C8-4565-B914-4AF39C4875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1BE077D2-125A-4A8B-A4EB-077E69BA10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51462FAB-9462-476D-95CD-CBD1EDF4E1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7D5B27DA-A34C-4C27-8D4E-E2DE5D962B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2158A654-84BF-4D95-B701-F849F0FA77F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7898CB20-CD77-48BA-8F8B-EC96C9BD6A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A35E9F73-D0D3-45D6-A925-3CF7A21103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F50F7127-4919-40F5-9A23-63B4D3DBBD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64F1AF61-33E6-47D9-8313-FC3329572F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9E156148-4DB7-475B-9BD2-01DB44B184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D032C0C3-AD83-4874-AAB0-2442E0B092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1140F1C9-C418-46BF-B68F-9BE2A09D72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D7ECA6B3-20C1-4C3B-A57B-5D745DE986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FDF26B36-0CCB-477D-8F0E-560AD46427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B067D6E0-E5E9-4CC0-90D3-1329BACD0FD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DEF9C97E-A259-4107-A7AE-DC3446AA4B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9A70F7F1-BF9B-4206-8824-5006652D52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2CFEFB72-0443-4678-954B-E247A0A45E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C142D16C-C042-4E4B-A675-E04FA167A8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14EB09CD-E1F8-4A2E-9AF6-10DB0B69B6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12CDB859-382C-42BB-8F59-061A0B5CD9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0CDAF944-386D-4D2D-B316-4300CB861D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A3089307-46BC-4D82-93D3-FFA2449AD3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D3B374DE-0F4C-4962-B52F-59F0B6B2865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A5AC2997-6A73-4B53-8132-907A15086AA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EDB24FE7-60A8-4597-B7D7-E4FCE708F5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2CB94327-ED61-4BFA-AC49-56204F619F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777ABC8A-C944-4D77-B285-153BD1B656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295EF95A-141E-4B1E-8D8C-3EC878BBF3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0608FA6F-F0E9-4AE2-824E-53CAE1B4FA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ED3D9248-483A-44C2-8017-50D5904311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06D50D4F-14CC-4AAF-BB29-66D349C437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E1DB28FB-03D2-49DC-93AA-4CC3A241AA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F1CF01AE-6E4B-4780-BFC4-6749CC010C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2ADAC2DD-AECB-4A9C-B1FC-EDBE359209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9552AFB0-C8D4-4F31-902B-2E93C8E36F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022FDFB4-2C5E-4C9C-BBC3-E17066A34C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033B2444-8CEF-4D0E-871C-37E17D6B2D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DDAF742F-F756-4595-8C4C-5922A3289A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8B2FBE42-CEB1-4E8F-9DE3-97F3DFA49C0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2EECA06D-B672-49CA-B742-F4E118219E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ACEE6294-FF66-42DF-AAD2-CDE00E7F1F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CD0BDBFF-E56C-488A-AE9E-63660BF65F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B55F0396-06CD-403F-8E5C-A8011C0AEE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EA936DF7-CC8E-4924-93F3-99F3CE21D2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F9F75B42-59FC-488F-9E42-2F2D2D9AB5B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F4B0FBC7-5A7F-4FA9-A9FF-84F9E5694C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F1BE6009-D192-4A9D-A876-86F15F8750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722AF0AB-81C1-42E5-9264-F80ECE469E82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C2D00A43-0001-46B8-81EE-BB0158F2B39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EB27E2D1-73DD-4800-89CF-0D3EBD9C369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468FEBDA-E732-4616-81EF-1AA3FDD481DE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21674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11">
    <p:bg>
      <p:bgPr>
        <a:solidFill>
          <a:srgbClr val="A0B7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59" name="Group 81">
            <a:extLst>
              <a:ext uri="{FF2B5EF4-FFF2-40B4-BE49-F238E27FC236}">
                <a16:creationId xmlns:a16="http://schemas.microsoft.com/office/drawing/2014/main" id="{7C178792-C10E-45F3-8513-1F7E5138806B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  <a:solidFill>
            <a:schemeClr val="tx1"/>
          </a:solidFill>
        </p:grpSpPr>
        <p:sp>
          <p:nvSpPr>
            <p:cNvPr id="60" name="Oval 24">
              <a:extLst>
                <a:ext uri="{FF2B5EF4-FFF2-40B4-BE49-F238E27FC236}">
                  <a16:creationId xmlns:a16="http://schemas.microsoft.com/office/drawing/2014/main" id="{DB645808-9CA4-4F8A-827C-4BF986B7CF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Oval 25">
              <a:extLst>
                <a:ext uri="{FF2B5EF4-FFF2-40B4-BE49-F238E27FC236}">
                  <a16:creationId xmlns:a16="http://schemas.microsoft.com/office/drawing/2014/main" id="{4ADABD29-E15A-4B92-88E8-DA361B4253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2" name="Oval 26">
              <a:extLst>
                <a:ext uri="{FF2B5EF4-FFF2-40B4-BE49-F238E27FC236}">
                  <a16:creationId xmlns:a16="http://schemas.microsoft.com/office/drawing/2014/main" id="{8D6B8C58-E22D-4AC2-9B71-8DC12C989D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3" name="Oval 27">
              <a:extLst>
                <a:ext uri="{FF2B5EF4-FFF2-40B4-BE49-F238E27FC236}">
                  <a16:creationId xmlns:a16="http://schemas.microsoft.com/office/drawing/2014/main" id="{0F230336-6FD7-4802-9677-849ADC62E4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4" name="Oval 28">
              <a:extLst>
                <a:ext uri="{FF2B5EF4-FFF2-40B4-BE49-F238E27FC236}">
                  <a16:creationId xmlns:a16="http://schemas.microsoft.com/office/drawing/2014/main" id="{1EEC12C5-32FD-4416-AD04-FB404B771C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5" name="Oval 29">
              <a:extLst>
                <a:ext uri="{FF2B5EF4-FFF2-40B4-BE49-F238E27FC236}">
                  <a16:creationId xmlns:a16="http://schemas.microsoft.com/office/drawing/2014/main" id="{3FC2AB35-EC2A-4AE0-8FFE-244E4637A8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6" name="Oval 30">
              <a:extLst>
                <a:ext uri="{FF2B5EF4-FFF2-40B4-BE49-F238E27FC236}">
                  <a16:creationId xmlns:a16="http://schemas.microsoft.com/office/drawing/2014/main" id="{8417CE26-4DAD-4E7A-919D-CEA53D9287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7" name="Oval 31">
              <a:extLst>
                <a:ext uri="{FF2B5EF4-FFF2-40B4-BE49-F238E27FC236}">
                  <a16:creationId xmlns:a16="http://schemas.microsoft.com/office/drawing/2014/main" id="{540A1D6D-50CB-488C-A38E-CC95183471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8" name="Oval 32">
              <a:extLst>
                <a:ext uri="{FF2B5EF4-FFF2-40B4-BE49-F238E27FC236}">
                  <a16:creationId xmlns:a16="http://schemas.microsoft.com/office/drawing/2014/main" id="{A4D09ED2-F339-4366-BE23-F2795C5311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9" name="Oval 33">
              <a:extLst>
                <a:ext uri="{FF2B5EF4-FFF2-40B4-BE49-F238E27FC236}">
                  <a16:creationId xmlns:a16="http://schemas.microsoft.com/office/drawing/2014/main" id="{C3432454-3026-48CD-A7CF-00F3BCBFEF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0" name="Oval 34">
              <a:extLst>
                <a:ext uri="{FF2B5EF4-FFF2-40B4-BE49-F238E27FC236}">
                  <a16:creationId xmlns:a16="http://schemas.microsoft.com/office/drawing/2014/main" id="{DF088BB0-561B-4BBC-A5A3-BA0F409333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1" name="Oval 35">
              <a:extLst>
                <a:ext uri="{FF2B5EF4-FFF2-40B4-BE49-F238E27FC236}">
                  <a16:creationId xmlns:a16="http://schemas.microsoft.com/office/drawing/2014/main" id="{19B69868-9436-4CE4-8FA0-905F160A2C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" name="Oval 36">
              <a:extLst>
                <a:ext uri="{FF2B5EF4-FFF2-40B4-BE49-F238E27FC236}">
                  <a16:creationId xmlns:a16="http://schemas.microsoft.com/office/drawing/2014/main" id="{0A212B48-81B0-4D4B-91FF-AC64F8CF74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Oval 37">
              <a:extLst>
                <a:ext uri="{FF2B5EF4-FFF2-40B4-BE49-F238E27FC236}">
                  <a16:creationId xmlns:a16="http://schemas.microsoft.com/office/drawing/2014/main" id="{D8F729BB-2F07-4BAE-BDC1-A7B4A32625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4" name="Oval 38">
              <a:extLst>
                <a:ext uri="{FF2B5EF4-FFF2-40B4-BE49-F238E27FC236}">
                  <a16:creationId xmlns:a16="http://schemas.microsoft.com/office/drawing/2014/main" id="{A51FAF73-8F9F-4CED-9732-E05EDAA483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Oval 39">
              <a:extLst>
                <a:ext uri="{FF2B5EF4-FFF2-40B4-BE49-F238E27FC236}">
                  <a16:creationId xmlns:a16="http://schemas.microsoft.com/office/drawing/2014/main" id="{D0FA6124-BBEB-4681-9FE2-51FEA47406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Oval 40">
              <a:extLst>
                <a:ext uri="{FF2B5EF4-FFF2-40B4-BE49-F238E27FC236}">
                  <a16:creationId xmlns:a16="http://schemas.microsoft.com/office/drawing/2014/main" id="{5F088FA4-6FC8-49B1-BF4C-A8A27A5623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Oval 41">
              <a:extLst>
                <a:ext uri="{FF2B5EF4-FFF2-40B4-BE49-F238E27FC236}">
                  <a16:creationId xmlns:a16="http://schemas.microsoft.com/office/drawing/2014/main" id="{198ED5BE-D7CC-4122-A5D9-15B68A7AA9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Oval 42">
              <a:extLst>
                <a:ext uri="{FF2B5EF4-FFF2-40B4-BE49-F238E27FC236}">
                  <a16:creationId xmlns:a16="http://schemas.microsoft.com/office/drawing/2014/main" id="{2FF7F1FD-0B3B-4586-A1E3-C2731DC431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Oval 43">
              <a:extLst>
                <a:ext uri="{FF2B5EF4-FFF2-40B4-BE49-F238E27FC236}">
                  <a16:creationId xmlns:a16="http://schemas.microsoft.com/office/drawing/2014/main" id="{B5FDA4AF-FE6C-4A3F-B0B7-66ED86E2FB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Oval 44">
              <a:extLst>
                <a:ext uri="{FF2B5EF4-FFF2-40B4-BE49-F238E27FC236}">
                  <a16:creationId xmlns:a16="http://schemas.microsoft.com/office/drawing/2014/main" id="{1C48C20C-6E53-44BB-8AB7-4DED949E1A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Oval 45">
              <a:extLst>
                <a:ext uri="{FF2B5EF4-FFF2-40B4-BE49-F238E27FC236}">
                  <a16:creationId xmlns:a16="http://schemas.microsoft.com/office/drawing/2014/main" id="{6BFF64E4-8B0B-4B03-83C2-81CDB3DB19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Oval 46">
              <a:extLst>
                <a:ext uri="{FF2B5EF4-FFF2-40B4-BE49-F238E27FC236}">
                  <a16:creationId xmlns:a16="http://schemas.microsoft.com/office/drawing/2014/main" id="{5ED04AB6-049B-42BE-9DE4-D3B3BA831D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Oval 47">
              <a:extLst>
                <a:ext uri="{FF2B5EF4-FFF2-40B4-BE49-F238E27FC236}">
                  <a16:creationId xmlns:a16="http://schemas.microsoft.com/office/drawing/2014/main" id="{3F3379B8-227C-402B-BFA0-E66F65F253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Oval 48">
              <a:extLst>
                <a:ext uri="{FF2B5EF4-FFF2-40B4-BE49-F238E27FC236}">
                  <a16:creationId xmlns:a16="http://schemas.microsoft.com/office/drawing/2014/main" id="{2588DA69-AFA4-4017-8DE0-D2FD3BE4D2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49">
              <a:extLst>
                <a:ext uri="{FF2B5EF4-FFF2-40B4-BE49-F238E27FC236}">
                  <a16:creationId xmlns:a16="http://schemas.microsoft.com/office/drawing/2014/main" id="{7F077B68-9317-459A-BF58-55C11E626A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50">
              <a:extLst>
                <a:ext uri="{FF2B5EF4-FFF2-40B4-BE49-F238E27FC236}">
                  <a16:creationId xmlns:a16="http://schemas.microsoft.com/office/drawing/2014/main" id="{EAB7A29D-9A95-454C-9889-4C137F5D6F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0" name="Oval 51">
              <a:extLst>
                <a:ext uri="{FF2B5EF4-FFF2-40B4-BE49-F238E27FC236}">
                  <a16:creationId xmlns:a16="http://schemas.microsoft.com/office/drawing/2014/main" id="{366C3583-E0C7-4F1C-912E-4199730EFAA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1" name="Oval 52">
              <a:extLst>
                <a:ext uri="{FF2B5EF4-FFF2-40B4-BE49-F238E27FC236}">
                  <a16:creationId xmlns:a16="http://schemas.microsoft.com/office/drawing/2014/main" id="{985D774A-1AD3-494D-A32C-FD037595D5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Oval 53">
              <a:extLst>
                <a:ext uri="{FF2B5EF4-FFF2-40B4-BE49-F238E27FC236}">
                  <a16:creationId xmlns:a16="http://schemas.microsoft.com/office/drawing/2014/main" id="{4332C907-80F0-4377-B410-2662BCC82F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7" name="Oval 54">
              <a:extLst>
                <a:ext uri="{FF2B5EF4-FFF2-40B4-BE49-F238E27FC236}">
                  <a16:creationId xmlns:a16="http://schemas.microsoft.com/office/drawing/2014/main" id="{2E988D09-576D-4CBF-9B97-59D6577CA3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8" name="Oval 55">
              <a:extLst>
                <a:ext uri="{FF2B5EF4-FFF2-40B4-BE49-F238E27FC236}">
                  <a16:creationId xmlns:a16="http://schemas.microsoft.com/office/drawing/2014/main" id="{550AEEAD-937D-4B7C-A6C5-775D9F0725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9" name="Oval 56">
              <a:extLst>
                <a:ext uri="{FF2B5EF4-FFF2-40B4-BE49-F238E27FC236}">
                  <a16:creationId xmlns:a16="http://schemas.microsoft.com/office/drawing/2014/main" id="{80E4C41E-6085-483C-866C-A856F2958C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0" name="Oval 57">
              <a:extLst>
                <a:ext uri="{FF2B5EF4-FFF2-40B4-BE49-F238E27FC236}">
                  <a16:creationId xmlns:a16="http://schemas.microsoft.com/office/drawing/2014/main" id="{D76EF5AE-FE54-4EA0-BBAD-CD50E794C73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1" name="Oval 58">
              <a:extLst>
                <a:ext uri="{FF2B5EF4-FFF2-40B4-BE49-F238E27FC236}">
                  <a16:creationId xmlns:a16="http://schemas.microsoft.com/office/drawing/2014/main" id="{4CE67AC4-07E6-4DD8-B6EF-DAF3192B3F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2" name="Oval 59">
              <a:extLst>
                <a:ext uri="{FF2B5EF4-FFF2-40B4-BE49-F238E27FC236}">
                  <a16:creationId xmlns:a16="http://schemas.microsoft.com/office/drawing/2014/main" id="{B4305FE7-7DD1-46F7-8E70-DFF031F384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3" name="Oval 60">
              <a:extLst>
                <a:ext uri="{FF2B5EF4-FFF2-40B4-BE49-F238E27FC236}">
                  <a16:creationId xmlns:a16="http://schemas.microsoft.com/office/drawing/2014/main" id="{3DCEE8A9-CE66-49C8-8A62-81295E57A5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4" name="Oval 61">
              <a:extLst>
                <a:ext uri="{FF2B5EF4-FFF2-40B4-BE49-F238E27FC236}">
                  <a16:creationId xmlns:a16="http://schemas.microsoft.com/office/drawing/2014/main" id="{DF31C761-A1D6-4244-AC37-8C4C0B518E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5" name="Oval 62">
              <a:extLst>
                <a:ext uri="{FF2B5EF4-FFF2-40B4-BE49-F238E27FC236}">
                  <a16:creationId xmlns:a16="http://schemas.microsoft.com/office/drawing/2014/main" id="{F8E3E570-0264-4C08-807B-8614321FD2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6" name="Oval 63">
              <a:extLst>
                <a:ext uri="{FF2B5EF4-FFF2-40B4-BE49-F238E27FC236}">
                  <a16:creationId xmlns:a16="http://schemas.microsoft.com/office/drawing/2014/main" id="{262AF7A6-2F62-4F96-AB02-B3AA5C4808E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7" name="Oval 64">
              <a:extLst>
                <a:ext uri="{FF2B5EF4-FFF2-40B4-BE49-F238E27FC236}">
                  <a16:creationId xmlns:a16="http://schemas.microsoft.com/office/drawing/2014/main" id="{EEFBF924-AE3B-4100-9487-B562BBD7BB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8" name="Oval 65">
              <a:extLst>
                <a:ext uri="{FF2B5EF4-FFF2-40B4-BE49-F238E27FC236}">
                  <a16:creationId xmlns:a16="http://schemas.microsoft.com/office/drawing/2014/main" id="{7D441F36-C9BD-44EB-9EFE-DF4FC98BB8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9" name="Oval 66">
              <a:extLst>
                <a:ext uri="{FF2B5EF4-FFF2-40B4-BE49-F238E27FC236}">
                  <a16:creationId xmlns:a16="http://schemas.microsoft.com/office/drawing/2014/main" id="{3024BCA2-6A47-4D70-80A4-FDC6888AFC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0" name="Oval 67">
              <a:extLst>
                <a:ext uri="{FF2B5EF4-FFF2-40B4-BE49-F238E27FC236}">
                  <a16:creationId xmlns:a16="http://schemas.microsoft.com/office/drawing/2014/main" id="{5B9401B9-2007-4569-A6EF-1F557E64DB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1" name="Oval 68">
              <a:extLst>
                <a:ext uri="{FF2B5EF4-FFF2-40B4-BE49-F238E27FC236}">
                  <a16:creationId xmlns:a16="http://schemas.microsoft.com/office/drawing/2014/main" id="{3A9755B3-08FF-4EF7-B20E-C0D2CB75B5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2" name="Oval 69">
              <a:extLst>
                <a:ext uri="{FF2B5EF4-FFF2-40B4-BE49-F238E27FC236}">
                  <a16:creationId xmlns:a16="http://schemas.microsoft.com/office/drawing/2014/main" id="{C9EC3D83-BB16-4EB8-99A4-3A87E30822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3" name="Freeform 70">
              <a:extLst>
                <a:ext uri="{FF2B5EF4-FFF2-40B4-BE49-F238E27FC236}">
                  <a16:creationId xmlns:a16="http://schemas.microsoft.com/office/drawing/2014/main" id="{A00E92D2-DBF6-43B2-A530-E608FB3C0D0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4" name="Oval 71">
              <a:extLst>
                <a:ext uri="{FF2B5EF4-FFF2-40B4-BE49-F238E27FC236}">
                  <a16:creationId xmlns:a16="http://schemas.microsoft.com/office/drawing/2014/main" id="{48D0726D-6630-445F-A842-E98E66E4A9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5" name="Oval 72">
              <a:extLst>
                <a:ext uri="{FF2B5EF4-FFF2-40B4-BE49-F238E27FC236}">
                  <a16:creationId xmlns:a16="http://schemas.microsoft.com/office/drawing/2014/main" id="{B5431FFF-39B5-429E-B91A-9A95C2152C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6" name="Oval 73">
              <a:extLst>
                <a:ext uri="{FF2B5EF4-FFF2-40B4-BE49-F238E27FC236}">
                  <a16:creationId xmlns:a16="http://schemas.microsoft.com/office/drawing/2014/main" id="{14170F66-84A8-428B-AA49-8229AD7127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7" name="Oval 74">
              <a:extLst>
                <a:ext uri="{FF2B5EF4-FFF2-40B4-BE49-F238E27FC236}">
                  <a16:creationId xmlns:a16="http://schemas.microsoft.com/office/drawing/2014/main" id="{BB609006-D316-48BE-9164-8C4D3C75B1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68" name="Group 141">
            <a:extLst>
              <a:ext uri="{FF2B5EF4-FFF2-40B4-BE49-F238E27FC236}">
                <a16:creationId xmlns:a16="http://schemas.microsoft.com/office/drawing/2014/main" id="{38736917-F543-49DC-AFB9-65049033048A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  <a:solidFill>
            <a:schemeClr val="tx1"/>
          </a:solidFill>
        </p:grpSpPr>
        <p:sp>
          <p:nvSpPr>
            <p:cNvPr id="169" name="Freeform 75">
              <a:extLst>
                <a:ext uri="{FF2B5EF4-FFF2-40B4-BE49-F238E27FC236}">
                  <a16:creationId xmlns:a16="http://schemas.microsoft.com/office/drawing/2014/main" id="{2CA8F7B5-78DF-489F-A6E2-225D7637B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0" name="Freeform 76">
              <a:extLst>
                <a:ext uri="{FF2B5EF4-FFF2-40B4-BE49-F238E27FC236}">
                  <a16:creationId xmlns:a16="http://schemas.microsoft.com/office/drawing/2014/main" id="{AB3D86ED-DF13-4652-93BF-A48836B1C7C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71" name="TextBox 144">
            <a:extLst>
              <a:ext uri="{FF2B5EF4-FFF2-40B4-BE49-F238E27FC236}">
                <a16:creationId xmlns:a16="http://schemas.microsoft.com/office/drawing/2014/main" id="{39B51492-DA6A-4B87-B184-C6D2152E2293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200505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 1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0"/>
            <a:ext cx="4806848" cy="496290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Bedankt</a:t>
            </a:r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BBC199A-2279-40EE-82AA-FB3C70FBEE7C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4" name="Oval 24">
              <a:extLst>
                <a:ext uri="{FF2B5EF4-FFF2-40B4-BE49-F238E27FC236}">
                  <a16:creationId xmlns:a16="http://schemas.microsoft.com/office/drawing/2014/main" id="{06EEFEEA-EC17-40C8-ACFC-5776CE952F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Oval 25">
              <a:extLst>
                <a:ext uri="{FF2B5EF4-FFF2-40B4-BE49-F238E27FC236}">
                  <a16:creationId xmlns:a16="http://schemas.microsoft.com/office/drawing/2014/main" id="{96795442-ECF7-47D8-B792-4D66FC9C75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Oval 26">
              <a:extLst>
                <a:ext uri="{FF2B5EF4-FFF2-40B4-BE49-F238E27FC236}">
                  <a16:creationId xmlns:a16="http://schemas.microsoft.com/office/drawing/2014/main" id="{EF111397-1BF4-43B4-831C-C9AFCDC482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4E145966-0DF2-4209-8638-BBCC1E9BB6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D1497BDD-6AED-4BF1-86FA-9049DE58B7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9">
              <a:extLst>
                <a:ext uri="{FF2B5EF4-FFF2-40B4-BE49-F238E27FC236}">
                  <a16:creationId xmlns:a16="http://schemas.microsoft.com/office/drawing/2014/main" id="{76C6A094-D43D-4322-AE6A-1FD0E763A96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30">
              <a:extLst>
                <a:ext uri="{FF2B5EF4-FFF2-40B4-BE49-F238E27FC236}">
                  <a16:creationId xmlns:a16="http://schemas.microsoft.com/office/drawing/2014/main" id="{5470588A-E87D-4663-B6BB-147BE86A99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31">
              <a:extLst>
                <a:ext uri="{FF2B5EF4-FFF2-40B4-BE49-F238E27FC236}">
                  <a16:creationId xmlns:a16="http://schemas.microsoft.com/office/drawing/2014/main" id="{EB9E3456-2EC1-4658-9278-0995E153E3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2">
              <a:extLst>
                <a:ext uri="{FF2B5EF4-FFF2-40B4-BE49-F238E27FC236}">
                  <a16:creationId xmlns:a16="http://schemas.microsoft.com/office/drawing/2014/main" id="{D03566D0-1360-4649-B798-1FBEDFE8B0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3">
              <a:extLst>
                <a:ext uri="{FF2B5EF4-FFF2-40B4-BE49-F238E27FC236}">
                  <a16:creationId xmlns:a16="http://schemas.microsoft.com/office/drawing/2014/main" id="{30189813-55EC-4EF0-9A83-E7F98A1811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4">
              <a:extLst>
                <a:ext uri="{FF2B5EF4-FFF2-40B4-BE49-F238E27FC236}">
                  <a16:creationId xmlns:a16="http://schemas.microsoft.com/office/drawing/2014/main" id="{D5C3640B-4D7B-4E34-9FC1-774A252051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5">
              <a:extLst>
                <a:ext uri="{FF2B5EF4-FFF2-40B4-BE49-F238E27FC236}">
                  <a16:creationId xmlns:a16="http://schemas.microsoft.com/office/drawing/2014/main" id="{AEB7DA7D-8396-4656-BA2B-7DFCBCC035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6">
              <a:extLst>
                <a:ext uri="{FF2B5EF4-FFF2-40B4-BE49-F238E27FC236}">
                  <a16:creationId xmlns:a16="http://schemas.microsoft.com/office/drawing/2014/main" id="{C0DB62CB-2708-4627-8E66-4EC88889FE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7">
              <a:extLst>
                <a:ext uri="{FF2B5EF4-FFF2-40B4-BE49-F238E27FC236}">
                  <a16:creationId xmlns:a16="http://schemas.microsoft.com/office/drawing/2014/main" id="{CF292DB9-7552-4F3A-96BF-F9E32ABB65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8">
              <a:extLst>
                <a:ext uri="{FF2B5EF4-FFF2-40B4-BE49-F238E27FC236}">
                  <a16:creationId xmlns:a16="http://schemas.microsoft.com/office/drawing/2014/main" id="{DFF960FF-3F54-4F39-813D-993D7EBD06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9">
              <a:extLst>
                <a:ext uri="{FF2B5EF4-FFF2-40B4-BE49-F238E27FC236}">
                  <a16:creationId xmlns:a16="http://schemas.microsoft.com/office/drawing/2014/main" id="{837A22DD-4692-4E37-9C5C-6CD148FE59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40">
              <a:extLst>
                <a:ext uri="{FF2B5EF4-FFF2-40B4-BE49-F238E27FC236}">
                  <a16:creationId xmlns:a16="http://schemas.microsoft.com/office/drawing/2014/main" id="{5500A1CF-093F-4133-AE59-639CAF9898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41">
              <a:extLst>
                <a:ext uri="{FF2B5EF4-FFF2-40B4-BE49-F238E27FC236}">
                  <a16:creationId xmlns:a16="http://schemas.microsoft.com/office/drawing/2014/main" id="{7144FC66-7E32-42C3-8005-FFE03515EE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2">
              <a:extLst>
                <a:ext uri="{FF2B5EF4-FFF2-40B4-BE49-F238E27FC236}">
                  <a16:creationId xmlns:a16="http://schemas.microsoft.com/office/drawing/2014/main" id="{92B0FBE2-9BCB-4518-91ED-FE16CD488D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3">
              <a:extLst>
                <a:ext uri="{FF2B5EF4-FFF2-40B4-BE49-F238E27FC236}">
                  <a16:creationId xmlns:a16="http://schemas.microsoft.com/office/drawing/2014/main" id="{4D2EA51A-1647-4FDE-9B32-50F46154FA4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4">
              <a:extLst>
                <a:ext uri="{FF2B5EF4-FFF2-40B4-BE49-F238E27FC236}">
                  <a16:creationId xmlns:a16="http://schemas.microsoft.com/office/drawing/2014/main" id="{D6CF99DA-E0B9-4D6B-9D98-2BCAD5AABB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5">
              <a:extLst>
                <a:ext uri="{FF2B5EF4-FFF2-40B4-BE49-F238E27FC236}">
                  <a16:creationId xmlns:a16="http://schemas.microsoft.com/office/drawing/2014/main" id="{284E4910-0ACE-4164-B01E-DE20165609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6">
              <a:extLst>
                <a:ext uri="{FF2B5EF4-FFF2-40B4-BE49-F238E27FC236}">
                  <a16:creationId xmlns:a16="http://schemas.microsoft.com/office/drawing/2014/main" id="{A181F857-2D35-4CE5-9841-53E5DCD1CE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7">
              <a:extLst>
                <a:ext uri="{FF2B5EF4-FFF2-40B4-BE49-F238E27FC236}">
                  <a16:creationId xmlns:a16="http://schemas.microsoft.com/office/drawing/2014/main" id="{795BBE73-4A3E-4CA4-9D5D-9F5BD3DFA8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8">
              <a:extLst>
                <a:ext uri="{FF2B5EF4-FFF2-40B4-BE49-F238E27FC236}">
                  <a16:creationId xmlns:a16="http://schemas.microsoft.com/office/drawing/2014/main" id="{51279B30-BAC9-43E4-89F7-2C9F13B9508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9">
              <a:extLst>
                <a:ext uri="{FF2B5EF4-FFF2-40B4-BE49-F238E27FC236}">
                  <a16:creationId xmlns:a16="http://schemas.microsoft.com/office/drawing/2014/main" id="{9FC8E521-3DFA-4D85-9E0B-97B9230A5D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50">
              <a:extLst>
                <a:ext uri="{FF2B5EF4-FFF2-40B4-BE49-F238E27FC236}">
                  <a16:creationId xmlns:a16="http://schemas.microsoft.com/office/drawing/2014/main" id="{672B162F-902E-4BF9-9308-C8BA3BDA26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51">
              <a:extLst>
                <a:ext uri="{FF2B5EF4-FFF2-40B4-BE49-F238E27FC236}">
                  <a16:creationId xmlns:a16="http://schemas.microsoft.com/office/drawing/2014/main" id="{26F1173E-C8D2-42EE-83C3-A7DB8E66BC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2">
              <a:extLst>
                <a:ext uri="{FF2B5EF4-FFF2-40B4-BE49-F238E27FC236}">
                  <a16:creationId xmlns:a16="http://schemas.microsoft.com/office/drawing/2014/main" id="{0F2EB238-D0B5-4B87-8C66-B763C652F6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3">
              <a:extLst>
                <a:ext uri="{FF2B5EF4-FFF2-40B4-BE49-F238E27FC236}">
                  <a16:creationId xmlns:a16="http://schemas.microsoft.com/office/drawing/2014/main" id="{CF84C117-0D2B-4F4F-B94A-AE2D6C3777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4">
              <a:extLst>
                <a:ext uri="{FF2B5EF4-FFF2-40B4-BE49-F238E27FC236}">
                  <a16:creationId xmlns:a16="http://schemas.microsoft.com/office/drawing/2014/main" id="{CEBECEBC-B2C3-42B4-BC57-F9A51060ED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5">
              <a:extLst>
                <a:ext uri="{FF2B5EF4-FFF2-40B4-BE49-F238E27FC236}">
                  <a16:creationId xmlns:a16="http://schemas.microsoft.com/office/drawing/2014/main" id="{51882962-5957-4889-9AA9-67E174F827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6">
              <a:extLst>
                <a:ext uri="{FF2B5EF4-FFF2-40B4-BE49-F238E27FC236}">
                  <a16:creationId xmlns:a16="http://schemas.microsoft.com/office/drawing/2014/main" id="{F2DE80E2-8CF5-4A13-BA7C-6183F21C6F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7">
              <a:extLst>
                <a:ext uri="{FF2B5EF4-FFF2-40B4-BE49-F238E27FC236}">
                  <a16:creationId xmlns:a16="http://schemas.microsoft.com/office/drawing/2014/main" id="{C2D944DE-395D-4166-9C90-3059BB9D85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8">
              <a:extLst>
                <a:ext uri="{FF2B5EF4-FFF2-40B4-BE49-F238E27FC236}">
                  <a16:creationId xmlns:a16="http://schemas.microsoft.com/office/drawing/2014/main" id="{D1B47917-333E-4CC0-A2C0-41BEA512B0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9">
              <a:extLst>
                <a:ext uri="{FF2B5EF4-FFF2-40B4-BE49-F238E27FC236}">
                  <a16:creationId xmlns:a16="http://schemas.microsoft.com/office/drawing/2014/main" id="{7403D4A4-DA25-4979-AAD1-D34DCA78FE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60">
              <a:extLst>
                <a:ext uri="{FF2B5EF4-FFF2-40B4-BE49-F238E27FC236}">
                  <a16:creationId xmlns:a16="http://schemas.microsoft.com/office/drawing/2014/main" id="{CAF6D52B-7A80-446E-8595-A043263233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61">
              <a:extLst>
                <a:ext uri="{FF2B5EF4-FFF2-40B4-BE49-F238E27FC236}">
                  <a16:creationId xmlns:a16="http://schemas.microsoft.com/office/drawing/2014/main" id="{A55175F8-AABA-4B7A-A458-0DCCDD9241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2">
              <a:extLst>
                <a:ext uri="{FF2B5EF4-FFF2-40B4-BE49-F238E27FC236}">
                  <a16:creationId xmlns:a16="http://schemas.microsoft.com/office/drawing/2014/main" id="{FE821C3D-6468-4E33-BBBF-F3BDCA1CAE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3">
              <a:extLst>
                <a:ext uri="{FF2B5EF4-FFF2-40B4-BE49-F238E27FC236}">
                  <a16:creationId xmlns:a16="http://schemas.microsoft.com/office/drawing/2014/main" id="{B980B298-709E-463E-B638-BC4C2636E5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4">
              <a:extLst>
                <a:ext uri="{FF2B5EF4-FFF2-40B4-BE49-F238E27FC236}">
                  <a16:creationId xmlns:a16="http://schemas.microsoft.com/office/drawing/2014/main" id="{C0355C6B-6B79-47BE-B6DD-D42B555040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5">
              <a:extLst>
                <a:ext uri="{FF2B5EF4-FFF2-40B4-BE49-F238E27FC236}">
                  <a16:creationId xmlns:a16="http://schemas.microsoft.com/office/drawing/2014/main" id="{8B9A3BD7-389A-429E-ACDD-BF20EC00F3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6">
              <a:extLst>
                <a:ext uri="{FF2B5EF4-FFF2-40B4-BE49-F238E27FC236}">
                  <a16:creationId xmlns:a16="http://schemas.microsoft.com/office/drawing/2014/main" id="{AAD93D87-F4DC-4741-9A2D-A9D79C4CD7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7">
              <a:extLst>
                <a:ext uri="{FF2B5EF4-FFF2-40B4-BE49-F238E27FC236}">
                  <a16:creationId xmlns:a16="http://schemas.microsoft.com/office/drawing/2014/main" id="{56A887E5-9F80-4EC6-A31A-D3D0619517F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8">
              <a:extLst>
                <a:ext uri="{FF2B5EF4-FFF2-40B4-BE49-F238E27FC236}">
                  <a16:creationId xmlns:a16="http://schemas.microsoft.com/office/drawing/2014/main" id="{1FEECC85-89FE-43D4-9319-20C7F21AFC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9">
              <a:extLst>
                <a:ext uri="{FF2B5EF4-FFF2-40B4-BE49-F238E27FC236}">
                  <a16:creationId xmlns:a16="http://schemas.microsoft.com/office/drawing/2014/main" id="{EF030BAE-83B1-4BB5-8030-8F94B5E286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Freeform 70">
              <a:extLst>
                <a:ext uri="{FF2B5EF4-FFF2-40B4-BE49-F238E27FC236}">
                  <a16:creationId xmlns:a16="http://schemas.microsoft.com/office/drawing/2014/main" id="{114D2B86-F5F5-48E5-A7A7-D1820FAC63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71">
              <a:extLst>
                <a:ext uri="{FF2B5EF4-FFF2-40B4-BE49-F238E27FC236}">
                  <a16:creationId xmlns:a16="http://schemas.microsoft.com/office/drawing/2014/main" id="{FAB8DD89-C0B9-4121-8050-9D2D701663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Oval 72">
              <a:extLst>
                <a:ext uri="{FF2B5EF4-FFF2-40B4-BE49-F238E27FC236}">
                  <a16:creationId xmlns:a16="http://schemas.microsoft.com/office/drawing/2014/main" id="{4CB5BA8B-845E-4C71-B1AF-E0025EC645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3">
              <a:extLst>
                <a:ext uri="{FF2B5EF4-FFF2-40B4-BE49-F238E27FC236}">
                  <a16:creationId xmlns:a16="http://schemas.microsoft.com/office/drawing/2014/main" id="{7ABB9199-99C0-495B-BAE6-157A1D4FF29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4">
              <a:extLst>
                <a:ext uri="{FF2B5EF4-FFF2-40B4-BE49-F238E27FC236}">
                  <a16:creationId xmlns:a16="http://schemas.microsoft.com/office/drawing/2014/main" id="{E4C5CFB3-43CB-4D1F-B406-93AC2CEB38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E38559BF-5046-4AE8-89F6-94F55FE50771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3" name="Freeform 75">
              <a:extLst>
                <a:ext uri="{FF2B5EF4-FFF2-40B4-BE49-F238E27FC236}">
                  <a16:creationId xmlns:a16="http://schemas.microsoft.com/office/drawing/2014/main" id="{FA0F4814-80F5-41E0-910F-DF9C49627B4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4" name="Freeform 76">
              <a:extLst>
                <a:ext uri="{FF2B5EF4-FFF2-40B4-BE49-F238E27FC236}">
                  <a16:creationId xmlns:a16="http://schemas.microsoft.com/office/drawing/2014/main" id="{AF168384-3B01-433C-BE53-FC2DA1276C1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8AA50ADB-DC3B-4D0F-A9EC-C390E7892BE7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  <p:extLst>
      <p:ext uri="{BB962C8B-B14F-4D97-AF65-F5344CB8AC3E}">
        <p14:creationId xmlns:p14="http://schemas.microsoft.com/office/powerpoint/2010/main" val="425982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86FB09-6895-4ACE-B1CC-6A48DE676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77E1E1-392D-4C2F-BFB8-E870C59D9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01AE73-58BF-47C4-AE50-84B0FA1AD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5B1D-324B-4252-8331-14B1F3A5A281}" type="datetimeFigureOut">
              <a:rPr lang="nl-BE" smtClean="0"/>
              <a:t>13/06/2019</a:t>
            </a:fld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01DEE2-CFC9-4B93-BBC4-1DD54AD97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702DB0-86EA-4CC4-B632-7BD9D1DC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4AEB-9BF4-4BD8-A42A-4356B6ECCAF6}" type="slidenum">
              <a:rPr lang="nl-BE" smtClean="0"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234149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_2_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 noProof="0" dirty="0"/>
              <a:t>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 bwMode="gray">
          <a:xfrm>
            <a:off x="539751" y="2324099"/>
            <a:ext cx="3960000" cy="3649135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 bwMode="gray">
          <a:xfrm>
            <a:off x="7945820" y="6290441"/>
            <a:ext cx="1072055" cy="346842"/>
          </a:xfrm>
          <a:prstGeom prst="rect">
            <a:avLst/>
          </a:prstGeom>
        </p:spPr>
        <p:txBody>
          <a:bodyPr/>
          <a:lstStyle/>
          <a:p>
            <a:fld id="{733122C9-A0B9-462F-8757-0847AD287B6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3"/>
          </p:nvPr>
        </p:nvSpPr>
        <p:spPr bwMode="gray">
          <a:xfrm>
            <a:off x="539750" y="1267884"/>
            <a:ext cx="8064500" cy="5760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1400" b="0" cap="all" baseline="0">
                <a:solidFill>
                  <a:srgbClr val="747678"/>
                </a:solidFill>
                <a:latin typeface="+mn-lt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2" name="Espace réservé du contenu 2"/>
          <p:cNvSpPr>
            <a:spLocks noGrp="1"/>
          </p:cNvSpPr>
          <p:nvPr>
            <p:ph idx="19" hasCustomPrompt="1"/>
          </p:nvPr>
        </p:nvSpPr>
        <p:spPr bwMode="gray">
          <a:xfrm>
            <a:off x="4644250" y="2324099"/>
            <a:ext cx="3960000" cy="3649135"/>
          </a:xfrm>
        </p:spPr>
        <p:txBody>
          <a:bodyPr/>
          <a:lstStyle>
            <a:lvl2pPr>
              <a:defRPr/>
            </a:lvl2pPr>
            <a:lvl3pPr>
              <a:defRPr/>
            </a:lvl3pPr>
            <a:lvl4pPr>
              <a:defRPr baseline="0"/>
            </a:lvl4pPr>
            <a:lvl5pPr>
              <a:defRPr/>
            </a:lvl5pPr>
          </a:lstStyle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4024305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5">
    <p:bg>
      <p:bgPr>
        <a:solidFill>
          <a:srgbClr val="C316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BD70D33-87E4-459A-A844-5AD89F7806D7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30DFA34D-9FAB-4D20-A190-010A8E64E9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5FDF43E2-0E0C-400C-A5A6-70570C5355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69EC8F44-2BBA-413C-A89F-86F6AD55FD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1989D4C4-3BFF-4243-B7D3-7F29F5D9CB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14F21B68-DDBA-4DC0-A24A-47E51D1E42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B663DD43-B3CB-4789-9A47-19DC26B837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46502C98-C896-43B5-835F-8AA43894051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E9B61232-3213-498F-8FE4-B97214ECD7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8667D569-0B73-454C-8A6A-CBF16F074B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0A035AF0-80E6-48E0-8458-7C5750CAE5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7AEAEB22-84D8-4F6C-A76E-EDA7E3C5E7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741CDB91-0AF3-499D-A885-8B46B68021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7E93087A-48EA-4A65-9289-C819815773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D6358CAE-7372-424F-AF86-958FF66932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7989C9CF-A099-4C61-B596-D7D1D8A5A3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B922894D-B9BE-4817-859F-594A57D8D8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479F3DA4-685A-449B-9CD9-D10777DB4C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C6901B9D-0EBA-4E90-916D-82DEFCBED6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8460B886-47EB-40E0-A259-BCF13026DE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651FF720-FCF7-40F9-B062-F863F1A7EFE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A777D1A6-ABAE-4BC9-B81A-617EC5F949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0A839DA0-05BF-47B7-8ABD-8A34A7FDF2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AA75544A-E006-4DBF-8729-9D27F3A9B8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C4A069EB-5B26-4423-8E17-53468D9D79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EC2669ED-C539-4CED-840B-EC8249BA55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85139669-C1A7-49BB-84F2-1E8FC1D7AA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4BF1CE73-B31B-40F9-911B-EDD8921993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D69A9A61-7351-4715-85AA-AEB53BD8EB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AB67E22B-44E3-4820-A10C-1A06387250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0C0A31B2-3CB6-497C-9DB2-9F7F98B45A0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FD828CF4-9FF4-42EA-9221-B92E00C874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D978BF9A-AC3F-4610-9579-41401A636E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5140D120-AC98-4EA9-8F45-A79B088D56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C2966565-078F-4B41-94BC-7772BBBD1D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B0FB4EFF-1132-40E2-B55C-2E18893142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D3180E57-863C-4B3D-ACC9-452FFB1B25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30AC90BB-C0AA-43BB-82D8-42BA0517E8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1F497474-5417-49F1-B053-61FD3D088B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C17253A7-E95E-4DB8-8CD1-10CD348F7F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88AE3A5A-799A-4641-B9C1-B1E182E71B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9D959E24-E060-4A7E-9110-1BE8325722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63A9AF00-43E3-40D2-ABCA-ADE422AECA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3E112001-70B3-4DD5-9672-06138F4D47F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F06D0386-8B7F-4338-96C8-BC6B4C188E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C17873A8-F045-4ED2-8427-0AA028E85A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92CB2753-9ED9-4234-A306-93FA2CC79C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E92384E5-9BF6-4F31-B525-77E84546093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7F5F4F7A-52A0-4FCA-A427-F5229E9962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CC650AE9-9E5A-4DE9-A5DD-ED8FBBB1D0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A1C11D5C-8C03-4B58-A084-2BF16096E4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5DB273D9-A263-4248-A211-F2422DE655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F5774F59-85ED-432F-A40E-33472EEBF54C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9C8D165C-B793-4DF3-8571-497FCBEAFCA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6CD3BBAD-0532-4E72-B5D7-00A1EE997B0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14C1BCC2-738D-42EF-852F-F5B11F8A91FB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672B3A7F-F737-4BF5-9411-EEAB312088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2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6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A6F4CBB-050B-4710-9C14-7BF9E7E5F8C3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4E93B30F-4E4C-4AA9-B0D7-6CE5C05E63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E9EFBEB3-990F-4BA9-A1B4-9648463A0B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CEF59BB9-9DA8-4D98-B149-8E2DE8D03B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791D186F-7D89-44A1-B15B-4F7E6BA2CF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E65187B3-4C50-4478-97E3-4BF2BCCB175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2A4D0D63-22D3-4442-9436-004EB8784C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5A11A0AC-C5F2-4E8A-B4A8-9D65754365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EFB64AFB-2C75-47A2-9EED-D4F3C7C993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FB13B991-2741-4389-A45F-20152D9608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0BB71735-7EB0-4DCD-A644-970A73942D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31B5B5AB-7CBA-428D-8A6F-5B7B637A61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B4FD883A-0270-4AF8-B0BD-37D64030DA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03E63500-392E-4EBE-A86C-241289E689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306CF6D2-6BE9-4250-BCBB-EBAC9259BB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42C55360-6734-4778-B44F-3F14235406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DE130AA5-18B3-4FD6-8325-76ECDA8EA14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1EA742DA-5BA5-4EAC-A8D3-37219AA996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02C22928-126D-4C79-9971-C7ACF3EDFA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6C7CD82D-17CF-4D61-9EEB-BCAD0C3CD8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742BFD57-D6C8-4A65-9105-D97A94A992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404239F6-E207-40D3-A49E-76170A1E69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B2E6A251-1223-4A1D-848C-58B10CD27A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90BA3083-D617-45A7-B26A-285569C225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524CE7D5-BA69-40EA-9C75-970E1636F4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70508E03-03DB-4C25-9AA6-775CBF613C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7F20A0B0-4011-4DFB-93C4-2E548557E2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A23B516F-7FA0-4F2F-B7B4-83A3307FC6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4556D94D-D361-4D05-929A-57EA1DDE85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41BE3C80-AF52-41E6-BD02-2A7B9CC5C7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2F62D80B-3F01-4496-96C9-8B64450FCA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A9A95E5B-A2AE-41A8-BF29-78DE84DBE2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9AA9B333-6F3B-4F5C-AE5B-257149A714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7C46C2E2-8A9B-409A-A5A9-A52D4D6023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5B5845D5-4CCC-486F-A9EA-B593648F56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CED4133D-7F0E-426F-8DF6-73471C78AD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7AA440C4-89A9-4522-90BD-C4165F2AD8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B9B712EA-FD10-49DC-9BBD-CEB41770B7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E23EE77C-22F3-406A-B469-9E82941EFE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6F871A19-2B05-40A2-96F3-9D439020DF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B79DECBC-BA30-4A79-AF6E-E483BB2BAF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FB8AC73D-8769-429E-943E-422EF58A461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8788DCF0-F4BE-480B-9C2C-D0F5F24E097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7CF6ECF9-D7C8-4CCF-9192-C10D446E7F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F7BE7604-AC4E-46D9-BF40-A875F14A48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B2B178DF-B1FF-45FB-991B-73F28CEF2C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856B42FF-E652-42A3-861A-8AB26CABD7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FC7A1E4A-3F24-4D05-BED1-0D70CFE4554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BF757B8D-E3D9-4BA1-BF23-FF82DC7BAF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4CB1FF7B-2558-45EA-A454-9A7F56E816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D1ACA419-7C83-4E81-8E42-8140D0C8E5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87B7D0E8-8126-47E4-8B09-A50A9F643E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9A75CEB-5AD0-414A-A62F-EDFD388B323B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FF6596D8-FCD6-44D0-8A8B-F31BAAFB64C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421E1AFE-1884-40B5-B9EA-F080225D66C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16D7F2D2-53EF-4377-B416-83647B9580C6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0BE92414-CAB4-4820-87BE-68E41FAB6A9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9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351" userDrawn="1">
          <p15:clr>
            <a:srgbClr val="FBAE40"/>
          </p15:clr>
        </p15:guide>
        <p15:guide id="4" pos="52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7">
    <p:bg>
      <p:bgPr>
        <a:solidFill>
          <a:srgbClr val="395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F80E4953-83FB-4526-99D2-3975B9106786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36ED7799-B96E-4349-BD6A-182163CF0D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BA529D86-B66A-435B-AC72-AD9EF3A2D9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0BE7DDA0-90E6-49E9-93AC-C5D4056CE2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81A58906-3C57-4ABA-A000-D1D011F55A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ABB712CE-098C-403A-B6D5-07E397B3E2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A0F4DBB1-9B2E-499C-B465-1EF23C8A34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A74DF4F3-D705-43E1-A9FE-2D1C5B1DA9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59AE7218-2395-4137-9C5E-6E528A3B70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8166D592-4B41-4D08-9AFE-064637F866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D7B91CE3-7C52-41AA-A800-3EAF159125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00C3164C-9547-4A70-8352-65935FB344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4C6123AB-D4E1-43CD-AF08-9B6F993A71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0B131DC2-5E29-489D-A0E9-714C8AFB7C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0BEBC200-9F34-4E33-B26D-DF99386CF5C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3008C135-F4A7-4E00-B7D4-2D77793982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7216CF3A-5DA2-408A-96EB-BC9723AC38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DF3BB4F8-5474-4FCA-854D-439B003FE1E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AE9E11DB-9685-4DE7-B3AC-ED0F63855D1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19BB2C15-5C56-4C35-A7D0-A47EA79C9C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2E77F587-AE65-4075-A4F6-BE9453FAF1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AAC7C680-24E7-4F09-8257-C83B191FA1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F3F040DD-1742-4DD7-B00B-3FF7CB9C4DD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F171639C-9217-4CCA-8A9E-75AA5AC7B7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9B8818A6-181C-490A-985C-E7C2537D35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1D4E718C-4D34-4B81-B812-534B13F519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3704D457-06D4-4F56-A36E-1878C06A52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CDCDE87C-ECAC-4242-B4A4-09DFABBAE7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858065C5-2EF9-4433-9BB8-6ABA7F2F3F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0297B577-B934-4888-888E-199F1A3478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94C03B15-CAF1-43FF-8132-186CA10781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55B8D55B-7E94-4FC5-9C5F-6CC8B90A37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53F375F8-3B64-485A-AF9C-D767944444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C722575B-19D3-4DFE-A459-8862B44676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0036D4AB-D3A7-4BF3-910C-28C3442E56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93164825-4479-4B0F-A426-23D7C56DB6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5486FB5B-3863-4C32-A29B-4B1BFA9C1E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2F17533C-E80A-4C0E-B082-205BF95E73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18164FB5-F93D-4498-BD27-53BB045C2D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DEB0E48B-9B70-482C-9BA2-572B180CD67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58DDFC36-48CC-49A1-BD05-43529024229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60C4CD4F-AC0F-4685-ADE9-DB7EB190D7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AD787251-82F8-4AAF-B195-EDC2F48BE1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59EBFA57-1DA9-45E3-962C-ECF2EBC0D8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6295DB35-50F8-4456-859B-FAF4C68E36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6D0D0CAB-4615-4FF9-9296-AC03F9877B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43E5F3EA-91DC-4897-99B1-198D883ED71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1A3E3BFF-56B8-4B79-88B3-4E35FE391E7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DDA239A7-6A02-40E5-AEC4-4BE874B3AF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2F42207A-D59C-40B6-8E9A-68597EAF72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88B1297C-8091-4A11-B18A-45CCC16B2B1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8FD30844-144A-43D2-9FAA-FB83157162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328CBB6C-6D69-494D-8F34-49B820B8E663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DDBDAEC9-C2FC-4A54-8588-FD557DBD60C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001A8146-8799-425B-AA8F-A5D0353A986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96A0F4C5-6B82-4704-92FA-48C180514022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164B0CA9-3704-4667-97FB-510B7A207E3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27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8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A2A46E5-FC2B-4EDD-8753-249D10A0FC27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  <a:solidFill>
            <a:schemeClr val="tx1"/>
          </a:solidFill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B34405E7-CB5F-4AF5-9940-EBD4B403398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8C393E6F-9C30-4203-8C0F-2CCF1A989F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763E4990-DD67-4172-AF7A-6F8CF05028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258D559F-F409-4CC0-B35E-6835870D06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E937EC1F-21E9-477C-8495-EEC15B3DBC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E1E413CC-52CE-423A-9684-6B7C4C423C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2ECD881A-1EB9-40DA-BE56-602D450165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C5288CEB-2C4E-46FF-BA5A-44AAF088B7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72B52D55-6981-41B0-BCDC-B48558560B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041747AF-8558-4BEE-86F5-258CFC77E5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6A62186E-FD66-4762-8D4D-CEC703E739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111C8195-E91F-4585-8280-C55F9EE16B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471BE7C5-A5FF-4090-9DD9-37A87A77D8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BDB07FB6-C6BD-4052-B874-702B8F8205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847CB6D1-0BF0-4626-BCCA-341973868A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5E49D394-2DBB-4EB0-A6BA-02F444A8B70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47208DEA-B864-423D-B505-E9B8882DDA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47B5AA67-2BFF-43AD-8E78-DAD8A0CB99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F95FA3C4-21BD-4B6A-BA69-6026E25E56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1805DD23-2CBB-45B1-A659-7E8595E3F3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6D4DF082-6175-4FCB-8FF9-76406920CE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6ABD674B-68AE-410E-8FA0-28306EA88D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8D988D3A-20B2-4B7F-BF08-C746982F09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4230E34C-8D0E-48F9-B963-12D0909D5C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110926E7-5E9F-4E76-ABB7-600E75B89C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1904219D-763F-4A20-83D7-D5F4F1AD43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98B80154-157B-4CC8-849B-3ECE47BB49D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53CAF921-30DA-4EE5-B571-3AC031624D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51DB828A-8C44-4420-BAF5-81CF9C24F2D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950FFDA5-A30A-45D5-9C91-EFCD6FC73C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89EE8A75-D87B-4DA5-A421-6E7D340090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935F3779-9309-4E8A-8CE4-A1874F70633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1710C1E3-3037-4155-AAEE-C93E2A3B34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BAD240E7-893A-4C38-AAFA-D686A15AE1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D4A8EAA3-AF16-486E-A17C-7EB3510B7D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877CA0AF-972F-40D1-A913-CF28149A589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F879FEFB-208A-4C0B-9D77-1615F6819F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C5CFBFE4-C681-4C61-9376-918801D9B0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1C30F24A-30FA-4149-8CD4-DD5A578495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015DCAB6-5B18-4616-90FA-D98E4F9382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8DC68567-AC5D-4334-9D1D-51253C9107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15CEEE1C-673D-4712-BDDC-1774E3C9F3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5C85D1DB-6758-47A6-A46D-270ECA8732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79DA08A8-CCE5-4303-ACA9-CB94BF4CBF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E6BE57A1-2092-49BE-8DEE-BB09EA2A98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46AE5D68-32FF-48D3-80B8-F796C5F4B2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5C5F0572-B7B3-4485-A230-22029228896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5EEB84C2-4F02-4C40-BF7C-F5636ACF96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72EA0A30-EA17-4E72-8E93-0D919C776C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9D9942EE-E6E4-4339-AF9D-0FAAA176B2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39CDABA6-1187-4C64-9860-6620AF286D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20889D89-D80B-4FEE-8171-04C217741187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  <a:solidFill>
            <a:schemeClr val="tx1"/>
          </a:solidFill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F9181F60-315C-4E45-9FAE-ACAD248519B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7CC8DD73-2622-49B4-8950-548E1E2C87E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9FA67CAA-4465-4B4C-8833-87D6C9E0525D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6DA5962E-33BA-4FE9-A571-82F01939E0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65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9">
    <p:bg>
      <p:bgPr>
        <a:solidFill>
          <a:srgbClr val="D900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88">
            <a:extLst>
              <a:ext uri="{FF2B5EF4-FFF2-40B4-BE49-F238E27FC236}">
                <a16:creationId xmlns:a16="http://schemas.microsoft.com/office/drawing/2014/main" id="{D092DE2E-DCA5-4A0D-A385-82A06B330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252" y="2514601"/>
            <a:ext cx="4806848" cy="900246"/>
          </a:xfrm>
        </p:spPr>
        <p:txBody>
          <a:bodyPr anchor="t" anchorCtr="0">
            <a:spAutoFit/>
          </a:bodyPr>
          <a:lstStyle>
            <a:lvl1pPr algn="l">
              <a:defRPr b="1" spc="-5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titel</a:t>
            </a:r>
            <a:r>
              <a:rPr lang="en-US" dirty="0"/>
              <a:t> van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presentatie</a:t>
            </a:r>
            <a:r>
              <a:rPr lang="en-US" dirty="0"/>
              <a:t> </a:t>
            </a:r>
            <a:r>
              <a:rPr lang="en-US" dirty="0" err="1"/>
              <a:t>komen</a:t>
            </a:r>
            <a:endParaRPr lang="en-US"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AE3280B9-570E-419C-BF3E-81434F2FD803}"/>
              </a:ext>
            </a:extLst>
          </p:cNvPr>
          <p:cNvGrpSpPr/>
          <p:nvPr userDrawn="1"/>
        </p:nvGrpSpPr>
        <p:grpSpPr>
          <a:xfrm>
            <a:off x="63654" y="6275388"/>
            <a:ext cx="8993188" cy="246062"/>
            <a:chOff x="19050" y="6275388"/>
            <a:chExt cx="8993188" cy="246062"/>
          </a:xfrm>
        </p:grpSpPr>
        <p:sp>
          <p:nvSpPr>
            <p:cNvPr id="88" name="Oval 24">
              <a:extLst>
                <a:ext uri="{FF2B5EF4-FFF2-40B4-BE49-F238E27FC236}">
                  <a16:creationId xmlns:a16="http://schemas.microsoft.com/office/drawing/2014/main" id="{BA9609D5-84CC-48E2-9074-414BD3E1B8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16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Oval 25">
              <a:extLst>
                <a:ext uri="{FF2B5EF4-FFF2-40B4-BE49-F238E27FC236}">
                  <a16:creationId xmlns:a16="http://schemas.microsoft.com/office/drawing/2014/main" id="{4E82611E-E3B6-41BB-98FD-E26D78C8ED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0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1" name="Oval 26">
              <a:extLst>
                <a:ext uri="{FF2B5EF4-FFF2-40B4-BE49-F238E27FC236}">
                  <a16:creationId xmlns:a16="http://schemas.microsoft.com/office/drawing/2014/main" id="{9025B1C4-0DC1-4372-B096-31230D42428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51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Oval 27">
              <a:extLst>
                <a:ext uri="{FF2B5EF4-FFF2-40B4-BE49-F238E27FC236}">
                  <a16:creationId xmlns:a16="http://schemas.microsoft.com/office/drawing/2014/main" id="{B2F3E2AB-29D3-4D3F-914E-6A30EBB9FC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1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Oval 28">
              <a:extLst>
                <a:ext uri="{FF2B5EF4-FFF2-40B4-BE49-F238E27FC236}">
                  <a16:creationId xmlns:a16="http://schemas.microsoft.com/office/drawing/2014/main" id="{172E301A-3D97-43B3-B628-63FD89C3EA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302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Oval 29">
              <a:extLst>
                <a:ext uri="{FF2B5EF4-FFF2-40B4-BE49-F238E27FC236}">
                  <a16:creationId xmlns:a16="http://schemas.microsoft.com/office/drawing/2014/main" id="{AE8DC04A-56F9-449B-B683-F8DAA22D28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77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5" name="Oval 30">
              <a:extLst>
                <a:ext uri="{FF2B5EF4-FFF2-40B4-BE49-F238E27FC236}">
                  <a16:creationId xmlns:a16="http://schemas.microsoft.com/office/drawing/2014/main" id="{C190DEC9-4B1E-48EB-B805-43CF799B56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938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6" name="Oval 31">
              <a:extLst>
                <a:ext uri="{FF2B5EF4-FFF2-40B4-BE49-F238E27FC236}">
                  <a16:creationId xmlns:a16="http://schemas.microsoft.com/office/drawing/2014/main" id="{F4A7A4A7-2F35-4194-ADBA-0986B1BDC9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1128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7" name="Oval 32">
              <a:extLst>
                <a:ext uri="{FF2B5EF4-FFF2-40B4-BE49-F238E27FC236}">
                  <a16:creationId xmlns:a16="http://schemas.microsoft.com/office/drawing/2014/main" id="{F9CCAFE4-A410-4106-9B05-ABD94E7DF6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589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8" name="Oval 33">
              <a:extLst>
                <a:ext uri="{FF2B5EF4-FFF2-40B4-BE49-F238E27FC236}">
                  <a16:creationId xmlns:a16="http://schemas.microsoft.com/office/drawing/2014/main" id="{852A4E82-0992-407A-BB40-65A07746327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63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9" name="Oval 34">
              <a:extLst>
                <a:ext uri="{FF2B5EF4-FFF2-40B4-BE49-F238E27FC236}">
                  <a16:creationId xmlns:a16="http://schemas.microsoft.com/office/drawing/2014/main" id="{63663109-518B-4F62-B74A-945266430A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0224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Oval 35">
              <a:extLst>
                <a:ext uri="{FF2B5EF4-FFF2-40B4-BE49-F238E27FC236}">
                  <a16:creationId xmlns:a16="http://schemas.microsoft.com/office/drawing/2014/main" id="{6CE69043-0482-4B70-8BB2-2CE8C45E2B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8399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Oval 36">
              <a:extLst>
                <a:ext uri="{FF2B5EF4-FFF2-40B4-BE49-F238E27FC236}">
                  <a16:creationId xmlns:a16="http://schemas.microsoft.com/office/drawing/2014/main" id="{97472051-A6B1-46DC-8570-2AA40BD9AD7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3876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Oval 37">
              <a:extLst>
                <a:ext uri="{FF2B5EF4-FFF2-40B4-BE49-F238E27FC236}">
                  <a16:creationId xmlns:a16="http://schemas.microsoft.com/office/drawing/2014/main" id="{6A49925F-FB95-4C04-9376-B808F255364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050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Oval 38">
              <a:extLst>
                <a:ext uri="{FF2B5EF4-FFF2-40B4-BE49-F238E27FC236}">
                  <a16:creationId xmlns:a16="http://schemas.microsoft.com/office/drawing/2014/main" id="{41D3C922-AF00-4576-B8F4-757837A423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7511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Oval 39">
              <a:extLst>
                <a:ext uri="{FF2B5EF4-FFF2-40B4-BE49-F238E27FC236}">
                  <a16:creationId xmlns:a16="http://schemas.microsoft.com/office/drawing/2014/main" id="{765249E5-853A-4C22-A717-15722809F1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5685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Oval 40">
              <a:extLst>
                <a:ext uri="{FF2B5EF4-FFF2-40B4-BE49-F238E27FC236}">
                  <a16:creationId xmlns:a16="http://schemas.microsoft.com/office/drawing/2014/main" id="{C0025F0A-EF87-42AB-AD90-1E92CBB293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1162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Oval 41">
              <a:extLst>
                <a:ext uri="{FF2B5EF4-FFF2-40B4-BE49-F238E27FC236}">
                  <a16:creationId xmlns:a16="http://schemas.microsoft.com/office/drawing/2014/main" id="{8B3C8587-D093-45AB-9899-8C89E8B66A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9337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Oval 42">
              <a:extLst>
                <a:ext uri="{FF2B5EF4-FFF2-40B4-BE49-F238E27FC236}">
                  <a16:creationId xmlns:a16="http://schemas.microsoft.com/office/drawing/2014/main" id="{97D5CDB2-2FAA-4402-AD85-1C6BF9B0A8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4798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Oval 43">
              <a:extLst>
                <a:ext uri="{FF2B5EF4-FFF2-40B4-BE49-F238E27FC236}">
                  <a16:creationId xmlns:a16="http://schemas.microsoft.com/office/drawing/2014/main" id="{75F51504-2E1A-4623-8009-61A15370A5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972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Oval 44">
              <a:extLst>
                <a:ext uri="{FF2B5EF4-FFF2-40B4-BE49-F238E27FC236}">
                  <a16:creationId xmlns:a16="http://schemas.microsoft.com/office/drawing/2014/main" id="{B182170A-8C00-44B0-96E8-F12BEF5789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8449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Oval 45">
              <a:extLst>
                <a:ext uri="{FF2B5EF4-FFF2-40B4-BE49-F238E27FC236}">
                  <a16:creationId xmlns:a16="http://schemas.microsoft.com/office/drawing/2014/main" id="{555F53F7-8CF6-4411-8D26-C76DD2162B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623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Oval 46">
              <a:extLst>
                <a:ext uri="{FF2B5EF4-FFF2-40B4-BE49-F238E27FC236}">
                  <a16:creationId xmlns:a16="http://schemas.microsoft.com/office/drawing/2014/main" id="{B68761D6-5CF7-4D21-AD1B-F9EBE1BCC5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84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Oval 47">
              <a:extLst>
                <a:ext uri="{FF2B5EF4-FFF2-40B4-BE49-F238E27FC236}">
                  <a16:creationId xmlns:a16="http://schemas.microsoft.com/office/drawing/2014/main" id="{51459410-B37E-4049-8F43-AAB175AA8F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02590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Oval 48">
              <a:extLst>
                <a:ext uri="{FF2B5EF4-FFF2-40B4-BE49-F238E27FC236}">
                  <a16:creationId xmlns:a16="http://schemas.microsoft.com/office/drawing/2014/main" id="{D3F05A1C-E167-4213-8A1B-E7907422C3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5735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4" name="Oval 49">
              <a:extLst>
                <a:ext uri="{FF2B5EF4-FFF2-40B4-BE49-F238E27FC236}">
                  <a16:creationId xmlns:a16="http://schemas.microsoft.com/office/drawing/2014/main" id="{FFA71BAA-D553-47EA-A73D-919BC628E6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910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5" name="Oval 50">
              <a:extLst>
                <a:ext uri="{FF2B5EF4-FFF2-40B4-BE49-F238E27FC236}">
                  <a16:creationId xmlns:a16="http://schemas.microsoft.com/office/drawing/2014/main" id="{5163A339-7C8C-46EB-8A4B-2636313BE9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9371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6" name="Oval 51">
              <a:extLst>
                <a:ext uri="{FF2B5EF4-FFF2-40B4-BE49-F238E27FC236}">
                  <a16:creationId xmlns:a16="http://schemas.microsoft.com/office/drawing/2014/main" id="{4816A4AD-5623-448C-A9BB-40186EAA9E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5456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7" name="Oval 52">
              <a:extLst>
                <a:ext uri="{FF2B5EF4-FFF2-40B4-BE49-F238E27FC236}">
                  <a16:creationId xmlns:a16="http://schemas.microsoft.com/office/drawing/2014/main" id="{D448B3D8-0EF8-4BEE-A70B-024100D38E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30225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8" name="Oval 53">
              <a:extLst>
                <a:ext uri="{FF2B5EF4-FFF2-40B4-BE49-F238E27FC236}">
                  <a16:creationId xmlns:a16="http://schemas.microsoft.com/office/drawing/2014/main" id="{56859356-7DEB-4121-86F4-AD7C71F77F1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1196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9" name="Oval 54">
              <a:extLst>
                <a:ext uri="{FF2B5EF4-FFF2-40B4-BE49-F238E27FC236}">
                  <a16:creationId xmlns:a16="http://schemas.microsoft.com/office/drawing/2014/main" id="{55D122B3-4311-4768-B868-93FB9429613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6657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0" name="Oval 55">
              <a:extLst>
                <a:ext uri="{FF2B5EF4-FFF2-40B4-BE49-F238E27FC236}">
                  <a16:creationId xmlns:a16="http://schemas.microsoft.com/office/drawing/2014/main" id="{20543455-D822-4489-B0CA-C0772C6EF2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8322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1" name="Oval 56">
              <a:extLst>
                <a:ext uri="{FF2B5EF4-FFF2-40B4-BE49-F238E27FC236}">
                  <a16:creationId xmlns:a16="http://schemas.microsoft.com/office/drawing/2014/main" id="{14C13C0E-6AAB-4A04-812E-B1702E7275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030913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2" name="Oval 57">
              <a:extLst>
                <a:ext uri="{FF2B5EF4-FFF2-40B4-BE49-F238E27FC236}">
                  <a16:creationId xmlns:a16="http://schemas.microsoft.com/office/drawing/2014/main" id="{14F8DB7D-89FE-4BC6-9BA9-211BA47721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8483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3" name="Oval 58">
              <a:extLst>
                <a:ext uri="{FF2B5EF4-FFF2-40B4-BE49-F238E27FC236}">
                  <a16:creationId xmlns:a16="http://schemas.microsoft.com/office/drawing/2014/main" id="{14E885C1-450B-4EB0-AA8F-41DFBB03F3B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3944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4" name="Oval 59">
              <a:extLst>
                <a:ext uri="{FF2B5EF4-FFF2-40B4-BE49-F238E27FC236}">
                  <a16:creationId xmlns:a16="http://schemas.microsoft.com/office/drawing/2014/main" id="{D12EDD29-C63C-49A2-BFA9-3A8249AD3D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21188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5" name="Oval 60">
              <a:extLst>
                <a:ext uri="{FF2B5EF4-FFF2-40B4-BE49-F238E27FC236}">
                  <a16:creationId xmlns:a16="http://schemas.microsoft.com/office/drawing/2014/main" id="{4323D3B7-D3B6-4B48-B56C-6E851F5F9B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759575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6" name="Oval 61">
              <a:extLst>
                <a:ext uri="{FF2B5EF4-FFF2-40B4-BE49-F238E27FC236}">
                  <a16:creationId xmlns:a16="http://schemas.microsoft.com/office/drawing/2014/main" id="{15776A34-63D8-4D8C-B968-6EEB3705A5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5770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7" name="Oval 62">
              <a:extLst>
                <a:ext uri="{FF2B5EF4-FFF2-40B4-BE49-F238E27FC236}">
                  <a16:creationId xmlns:a16="http://schemas.microsoft.com/office/drawing/2014/main" id="{5581AF7D-391A-422F-8702-AABA130F7F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123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8" name="Oval 63">
              <a:extLst>
                <a:ext uri="{FF2B5EF4-FFF2-40B4-BE49-F238E27FC236}">
                  <a16:creationId xmlns:a16="http://schemas.microsoft.com/office/drawing/2014/main" id="{9D57A62B-2D97-449E-9BE8-18D73D0E71E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940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9" name="Oval 64">
              <a:extLst>
                <a:ext uri="{FF2B5EF4-FFF2-40B4-BE49-F238E27FC236}">
                  <a16:creationId xmlns:a16="http://schemas.microsoft.com/office/drawing/2014/main" id="{A38BF3D1-08C9-4442-B92C-CC6063F14E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88238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0" name="Oval 65">
              <a:extLst>
                <a:ext uri="{FF2B5EF4-FFF2-40B4-BE49-F238E27FC236}">
                  <a16:creationId xmlns:a16="http://schemas.microsoft.com/office/drawing/2014/main" id="{95F4FED3-AF88-4DF4-86C2-F5641CF771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305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1" name="Oval 66">
              <a:extLst>
                <a:ext uri="{FF2B5EF4-FFF2-40B4-BE49-F238E27FC236}">
                  <a16:creationId xmlns:a16="http://schemas.microsoft.com/office/drawing/2014/main" id="{43532105-F4F4-4DD7-8171-D4D786D955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8517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2" name="Oval 67">
              <a:extLst>
                <a:ext uri="{FF2B5EF4-FFF2-40B4-BE49-F238E27FC236}">
                  <a16:creationId xmlns:a16="http://schemas.microsoft.com/office/drawing/2014/main" id="{5F73359A-E732-487B-B978-903500BF8E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92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3" name="Oval 68">
              <a:extLst>
                <a:ext uri="{FF2B5EF4-FFF2-40B4-BE49-F238E27FC236}">
                  <a16:creationId xmlns:a16="http://schemas.microsoft.com/office/drawing/2014/main" id="{4AE46FEC-372E-43FA-9A1A-EFCAC6B8D2F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216900" y="6275388"/>
              <a:ext cx="53975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4" name="Oval 69">
              <a:extLst>
                <a:ext uri="{FF2B5EF4-FFF2-40B4-BE49-F238E27FC236}">
                  <a16:creationId xmlns:a16="http://schemas.microsoft.com/office/drawing/2014/main" id="{AEAED57A-BD14-46BF-95DD-3EDB730924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5" name="Freeform 70">
              <a:extLst>
                <a:ext uri="{FF2B5EF4-FFF2-40B4-BE49-F238E27FC236}">
                  <a16:creationId xmlns:a16="http://schemas.microsoft.com/office/drawing/2014/main" id="{E5D698E9-96D3-42E4-93EE-D19F39B178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2638" y="6394450"/>
              <a:ext cx="241300" cy="127000"/>
            </a:xfrm>
            <a:custGeom>
              <a:avLst/>
              <a:gdLst>
                <a:gd name="T0" fmla="*/ 471 w 578"/>
                <a:gd name="T1" fmla="*/ 5 h 306"/>
                <a:gd name="T2" fmla="*/ 471 w 578"/>
                <a:gd name="T3" fmla="*/ 15 h 306"/>
                <a:gd name="T4" fmla="*/ 289 w 578"/>
                <a:gd name="T5" fmla="*/ 198 h 306"/>
                <a:gd name="T6" fmla="*/ 107 w 578"/>
                <a:gd name="T7" fmla="*/ 10 h 306"/>
                <a:gd name="T8" fmla="*/ 107 w 578"/>
                <a:gd name="T9" fmla="*/ 0 h 306"/>
                <a:gd name="T10" fmla="*/ 0 w 578"/>
                <a:gd name="T11" fmla="*/ 0 h 306"/>
                <a:gd name="T12" fmla="*/ 0 w 578"/>
                <a:gd name="T13" fmla="*/ 10 h 306"/>
                <a:gd name="T14" fmla="*/ 289 w 578"/>
                <a:gd name="T15" fmla="*/ 306 h 306"/>
                <a:gd name="T16" fmla="*/ 578 w 578"/>
                <a:gd name="T17" fmla="*/ 15 h 306"/>
                <a:gd name="T18" fmla="*/ 578 w 578"/>
                <a:gd name="T19" fmla="*/ 5 h 306"/>
                <a:gd name="T20" fmla="*/ 471 w 578"/>
                <a:gd name="T21" fmla="*/ 5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8" h="306">
                  <a:moveTo>
                    <a:pt x="471" y="5"/>
                  </a:moveTo>
                  <a:lnTo>
                    <a:pt x="471" y="15"/>
                  </a:lnTo>
                  <a:cubicBezTo>
                    <a:pt x="471" y="88"/>
                    <a:pt x="422" y="198"/>
                    <a:pt x="289" y="198"/>
                  </a:cubicBezTo>
                  <a:cubicBezTo>
                    <a:pt x="170" y="198"/>
                    <a:pt x="107" y="89"/>
                    <a:pt x="107" y="10"/>
                  </a:cubicBezTo>
                  <a:lnTo>
                    <a:pt x="107" y="0"/>
                  </a:lnTo>
                  <a:lnTo>
                    <a:pt x="0" y="0"/>
                  </a:lnTo>
                  <a:lnTo>
                    <a:pt x="0" y="10"/>
                  </a:lnTo>
                  <a:cubicBezTo>
                    <a:pt x="0" y="152"/>
                    <a:pt x="90" y="306"/>
                    <a:pt x="289" y="306"/>
                  </a:cubicBezTo>
                  <a:cubicBezTo>
                    <a:pt x="488" y="306"/>
                    <a:pt x="578" y="155"/>
                    <a:pt x="578" y="15"/>
                  </a:cubicBezTo>
                  <a:lnTo>
                    <a:pt x="578" y="5"/>
                  </a:lnTo>
                  <a:lnTo>
                    <a:pt x="471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6" name="Oval 71">
              <a:extLst>
                <a:ext uri="{FF2B5EF4-FFF2-40B4-BE49-F238E27FC236}">
                  <a16:creationId xmlns:a16="http://schemas.microsoft.com/office/drawing/2014/main" id="{DB891CD4-5530-4AFA-9D8B-61CD4E1529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591550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7" name="Oval 72">
              <a:extLst>
                <a:ext uri="{FF2B5EF4-FFF2-40B4-BE49-F238E27FC236}">
                  <a16:creationId xmlns:a16="http://schemas.microsoft.com/office/drawing/2014/main" id="{E8CF177E-CF5D-4259-9185-FE02A0E37C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978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8" name="Oval 73">
              <a:extLst>
                <a:ext uri="{FF2B5EF4-FFF2-40B4-BE49-F238E27FC236}">
                  <a16:creationId xmlns:a16="http://schemas.microsoft.com/office/drawing/2014/main" id="{BC92BE6C-61FD-4BC9-AD0A-48FA2CD0D8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956675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9" name="Oval 74">
              <a:extLst>
                <a:ext uri="{FF2B5EF4-FFF2-40B4-BE49-F238E27FC236}">
                  <a16:creationId xmlns:a16="http://schemas.microsoft.com/office/drawing/2014/main" id="{000B7067-E222-4613-BE21-C3C8E159A4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774113" y="6275388"/>
              <a:ext cx="55563" cy="571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541F9BCC-FA18-45B8-89F9-089150241407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</p:grpSpPr>
        <p:sp>
          <p:nvSpPr>
            <p:cNvPr id="145" name="Freeform 75">
              <a:extLst>
                <a:ext uri="{FF2B5EF4-FFF2-40B4-BE49-F238E27FC236}">
                  <a16:creationId xmlns:a16="http://schemas.microsoft.com/office/drawing/2014/main" id="{D14A9779-5D76-45ED-8084-E5C9F32A0A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6" name="Freeform 76">
              <a:extLst>
                <a:ext uri="{FF2B5EF4-FFF2-40B4-BE49-F238E27FC236}">
                  <a16:creationId xmlns:a16="http://schemas.microsoft.com/office/drawing/2014/main" id="{02AEF8BA-6F3C-4BCC-9191-EC6A5FA1D6B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6899A433-D64F-4BFA-A9FC-1445DF61C52A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  <p:sp>
        <p:nvSpPr>
          <p:cNvPr id="148" name="Text Placeholder 2">
            <a:extLst>
              <a:ext uri="{FF2B5EF4-FFF2-40B4-BE49-F238E27FC236}">
                <a16:creationId xmlns:a16="http://schemas.microsoft.com/office/drawing/2014/main" id="{77D94432-6BEF-4F12-B3E9-365E6C2E88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4832" y="3477787"/>
            <a:ext cx="4818460" cy="628650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 </a:t>
            </a:r>
            <a:r>
              <a:rPr lang="en-US" dirty="0" err="1"/>
              <a:t>hier</a:t>
            </a:r>
            <a:r>
              <a:rPr lang="en-US" dirty="0"/>
              <a:t> de </a:t>
            </a:r>
            <a:r>
              <a:rPr lang="en-US" dirty="0" err="1"/>
              <a:t>ondertitel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52" y="1032622"/>
            <a:ext cx="8028622" cy="496290"/>
          </a:xfrm>
          <a:prstGeom prst="rect">
            <a:avLst/>
          </a:prstGeom>
        </p:spPr>
        <p:txBody>
          <a:bodyPr lIns="252000" anchor="b" anchorCtr="0"/>
          <a:lstStyle/>
          <a:p>
            <a:pPr marL="0" lvl="0"/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zijn</a:t>
            </a:r>
            <a:endParaRPr lang="en-US" dirty="0"/>
          </a:p>
        </p:txBody>
      </p:sp>
      <p:sp>
        <p:nvSpPr>
          <p:cNvPr id="86" name="Slide Number Placeholder 2">
            <a:extLst>
              <a:ext uri="{FF2B5EF4-FFF2-40B4-BE49-F238E27FC236}">
                <a16:creationId xmlns:a16="http://schemas.microsoft.com/office/drawing/2014/main" id="{939915E1-C086-4E72-9EC6-717B73868C3E}"/>
              </a:ext>
            </a:extLst>
          </p:cNvPr>
          <p:cNvSpPr txBox="1">
            <a:spLocks/>
          </p:cNvSpPr>
          <p:nvPr userDrawn="1"/>
        </p:nvSpPr>
        <p:spPr>
          <a:xfrm>
            <a:off x="393568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8DEF41-754C-4CC2-97C3-5F85616F47CE}" type="slidenum">
              <a:rPr lang="en-US" sz="900" smtClean="0">
                <a:solidFill>
                  <a:srgbClr val="006AB3"/>
                </a:solidFill>
              </a:rPr>
              <a:pPr/>
              <a:t>‹#›</a:t>
            </a:fld>
            <a:endParaRPr lang="en-US" sz="900" dirty="0">
              <a:solidFill>
                <a:srgbClr val="006AB3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B371C-D88D-407D-96EF-353D7C5CF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252" y="1674796"/>
            <a:ext cx="8036055" cy="4351338"/>
          </a:xfrm>
          <a:prstGeom prst="rect">
            <a:avLst/>
          </a:prstGeom>
        </p:spPr>
        <p:txBody>
          <a:bodyPr vert="horz" lIns="25200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82AD3FB-C915-4F53-A373-B9AAF7E302DC}"/>
              </a:ext>
            </a:extLst>
          </p:cNvPr>
          <p:cNvGrpSpPr/>
          <p:nvPr userDrawn="1"/>
        </p:nvGrpSpPr>
        <p:grpSpPr>
          <a:xfrm>
            <a:off x="8297854" y="211937"/>
            <a:ext cx="585788" cy="384175"/>
            <a:chOff x="11249025" y="354013"/>
            <a:chExt cx="585788" cy="384175"/>
          </a:xfrm>
          <a:solidFill>
            <a:schemeClr val="tx2"/>
          </a:solidFill>
        </p:grpSpPr>
        <p:sp>
          <p:nvSpPr>
            <p:cNvPr id="15" name="Freeform 75">
              <a:extLst>
                <a:ext uri="{FF2B5EF4-FFF2-40B4-BE49-F238E27FC236}">
                  <a16:creationId xmlns:a16="http://schemas.microsoft.com/office/drawing/2014/main" id="{2033D309-E86A-48C4-BE5C-E1253AE89BB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249025" y="354013"/>
              <a:ext cx="585788" cy="384175"/>
            </a:xfrm>
            <a:custGeom>
              <a:avLst/>
              <a:gdLst>
                <a:gd name="T0" fmla="*/ 704 w 1408"/>
                <a:gd name="T1" fmla="*/ 0 h 921"/>
                <a:gd name="T2" fmla="*/ 0 w 1408"/>
                <a:gd name="T3" fmla="*/ 460 h 921"/>
                <a:gd name="T4" fmla="*/ 704 w 1408"/>
                <a:gd name="T5" fmla="*/ 921 h 921"/>
                <a:gd name="T6" fmla="*/ 1408 w 1408"/>
                <a:gd name="T7" fmla="*/ 460 h 921"/>
                <a:gd name="T8" fmla="*/ 704 w 1408"/>
                <a:gd name="T9" fmla="*/ 0 h 921"/>
                <a:gd name="T10" fmla="*/ 704 w 1408"/>
                <a:gd name="T11" fmla="*/ 872 h 921"/>
                <a:gd name="T12" fmla="*/ 121 w 1408"/>
                <a:gd name="T13" fmla="*/ 460 h 921"/>
                <a:gd name="T14" fmla="*/ 704 w 1408"/>
                <a:gd name="T15" fmla="*/ 49 h 921"/>
                <a:gd name="T16" fmla="*/ 1287 w 1408"/>
                <a:gd name="T17" fmla="*/ 460 h 921"/>
                <a:gd name="T18" fmla="*/ 704 w 1408"/>
                <a:gd name="T19" fmla="*/ 872 h 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08" h="921">
                  <a:moveTo>
                    <a:pt x="704" y="0"/>
                  </a:moveTo>
                  <a:cubicBezTo>
                    <a:pt x="315" y="0"/>
                    <a:pt x="0" y="206"/>
                    <a:pt x="0" y="460"/>
                  </a:cubicBezTo>
                  <a:cubicBezTo>
                    <a:pt x="0" y="714"/>
                    <a:pt x="315" y="921"/>
                    <a:pt x="704" y="921"/>
                  </a:cubicBezTo>
                  <a:cubicBezTo>
                    <a:pt x="1093" y="921"/>
                    <a:pt x="1408" y="714"/>
                    <a:pt x="1408" y="460"/>
                  </a:cubicBezTo>
                  <a:cubicBezTo>
                    <a:pt x="1408" y="206"/>
                    <a:pt x="1093" y="0"/>
                    <a:pt x="704" y="0"/>
                  </a:cubicBezTo>
                  <a:close/>
                  <a:moveTo>
                    <a:pt x="704" y="872"/>
                  </a:moveTo>
                  <a:cubicBezTo>
                    <a:pt x="382" y="872"/>
                    <a:pt x="121" y="687"/>
                    <a:pt x="121" y="460"/>
                  </a:cubicBezTo>
                  <a:cubicBezTo>
                    <a:pt x="121" y="233"/>
                    <a:pt x="382" y="49"/>
                    <a:pt x="704" y="49"/>
                  </a:cubicBezTo>
                  <a:cubicBezTo>
                    <a:pt x="1026" y="49"/>
                    <a:pt x="1287" y="233"/>
                    <a:pt x="1287" y="460"/>
                  </a:cubicBezTo>
                  <a:cubicBezTo>
                    <a:pt x="1287" y="687"/>
                    <a:pt x="1026" y="872"/>
                    <a:pt x="704" y="87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76">
              <a:extLst>
                <a:ext uri="{FF2B5EF4-FFF2-40B4-BE49-F238E27FC236}">
                  <a16:creationId xmlns:a16="http://schemas.microsoft.com/office/drawing/2014/main" id="{73231756-D7E8-4DDC-8281-EB72F81DFF6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1409363" y="414338"/>
              <a:ext cx="269875" cy="265113"/>
            </a:xfrm>
            <a:custGeom>
              <a:avLst/>
              <a:gdLst>
                <a:gd name="T0" fmla="*/ 545 w 649"/>
                <a:gd name="T1" fmla="*/ 303 h 635"/>
                <a:gd name="T2" fmla="*/ 545 w 649"/>
                <a:gd name="T3" fmla="*/ 286 h 635"/>
                <a:gd name="T4" fmla="*/ 608 w 649"/>
                <a:gd name="T5" fmla="*/ 171 h 635"/>
                <a:gd name="T6" fmla="*/ 312 w 649"/>
                <a:gd name="T7" fmla="*/ 0 h 635"/>
                <a:gd name="T8" fmla="*/ 19 w 649"/>
                <a:gd name="T9" fmla="*/ 97 h 635"/>
                <a:gd name="T10" fmla="*/ 10 w 649"/>
                <a:gd name="T11" fmla="*/ 122 h 635"/>
                <a:gd name="T12" fmla="*/ 37 w 649"/>
                <a:gd name="T13" fmla="*/ 152 h 635"/>
                <a:gd name="T14" fmla="*/ 54 w 649"/>
                <a:gd name="T15" fmla="*/ 155 h 635"/>
                <a:gd name="T16" fmla="*/ 76 w 649"/>
                <a:gd name="T17" fmla="*/ 165 h 635"/>
                <a:gd name="T18" fmla="*/ 76 w 649"/>
                <a:gd name="T19" fmla="*/ 469 h 635"/>
                <a:gd name="T20" fmla="*/ 54 w 649"/>
                <a:gd name="T21" fmla="*/ 480 h 635"/>
                <a:gd name="T22" fmla="*/ 37 w 649"/>
                <a:gd name="T23" fmla="*/ 483 h 635"/>
                <a:gd name="T24" fmla="*/ 8 w 649"/>
                <a:gd name="T25" fmla="*/ 516 h 635"/>
                <a:gd name="T26" fmla="*/ 17 w 649"/>
                <a:gd name="T27" fmla="*/ 541 h 635"/>
                <a:gd name="T28" fmla="*/ 317 w 649"/>
                <a:gd name="T29" fmla="*/ 635 h 635"/>
                <a:gd name="T30" fmla="*/ 649 w 649"/>
                <a:gd name="T31" fmla="*/ 434 h 635"/>
                <a:gd name="T32" fmla="*/ 545 w 649"/>
                <a:gd name="T33" fmla="*/ 303 h 635"/>
                <a:gd name="T34" fmla="*/ 235 w 649"/>
                <a:gd name="T35" fmla="*/ 107 h 635"/>
                <a:gd name="T36" fmla="*/ 272 w 649"/>
                <a:gd name="T37" fmla="*/ 76 h 635"/>
                <a:gd name="T38" fmla="*/ 322 w 649"/>
                <a:gd name="T39" fmla="*/ 76 h 635"/>
                <a:gd name="T40" fmla="*/ 420 w 649"/>
                <a:gd name="T41" fmla="*/ 170 h 635"/>
                <a:gd name="T42" fmla="*/ 322 w 649"/>
                <a:gd name="T43" fmla="*/ 266 h 635"/>
                <a:gd name="T44" fmla="*/ 250 w 649"/>
                <a:gd name="T45" fmla="*/ 266 h 635"/>
                <a:gd name="T46" fmla="*/ 235 w 649"/>
                <a:gd name="T47" fmla="*/ 251 h 635"/>
                <a:gd name="T48" fmla="*/ 235 w 649"/>
                <a:gd name="T49" fmla="*/ 107 h 635"/>
                <a:gd name="T50" fmla="*/ 349 w 649"/>
                <a:gd name="T51" fmla="*/ 557 h 635"/>
                <a:gd name="T52" fmla="*/ 272 w 649"/>
                <a:gd name="T53" fmla="*/ 557 h 635"/>
                <a:gd name="T54" fmla="*/ 235 w 649"/>
                <a:gd name="T55" fmla="*/ 525 h 635"/>
                <a:gd name="T56" fmla="*/ 235 w 649"/>
                <a:gd name="T57" fmla="*/ 350 h 635"/>
                <a:gd name="T58" fmla="*/ 250 w 649"/>
                <a:gd name="T59" fmla="*/ 335 h 635"/>
                <a:gd name="T60" fmla="*/ 349 w 649"/>
                <a:gd name="T61" fmla="*/ 335 h 635"/>
                <a:gd name="T62" fmla="*/ 463 w 649"/>
                <a:gd name="T63" fmla="*/ 447 h 635"/>
                <a:gd name="T64" fmla="*/ 349 w 649"/>
                <a:gd name="T65" fmla="*/ 55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9" h="635">
                  <a:moveTo>
                    <a:pt x="545" y="303"/>
                  </a:moveTo>
                  <a:cubicBezTo>
                    <a:pt x="529" y="297"/>
                    <a:pt x="529" y="295"/>
                    <a:pt x="545" y="286"/>
                  </a:cubicBezTo>
                  <a:cubicBezTo>
                    <a:pt x="584" y="263"/>
                    <a:pt x="608" y="217"/>
                    <a:pt x="608" y="171"/>
                  </a:cubicBezTo>
                  <a:cubicBezTo>
                    <a:pt x="608" y="86"/>
                    <a:pt x="494" y="0"/>
                    <a:pt x="312" y="0"/>
                  </a:cubicBezTo>
                  <a:cubicBezTo>
                    <a:pt x="160" y="0"/>
                    <a:pt x="60" y="65"/>
                    <a:pt x="19" y="97"/>
                  </a:cubicBezTo>
                  <a:cubicBezTo>
                    <a:pt x="3" y="110"/>
                    <a:pt x="5" y="116"/>
                    <a:pt x="10" y="122"/>
                  </a:cubicBezTo>
                  <a:lnTo>
                    <a:pt x="37" y="152"/>
                  </a:lnTo>
                  <a:cubicBezTo>
                    <a:pt x="45" y="162"/>
                    <a:pt x="49" y="159"/>
                    <a:pt x="54" y="155"/>
                  </a:cubicBezTo>
                  <a:cubicBezTo>
                    <a:pt x="73" y="139"/>
                    <a:pt x="76" y="148"/>
                    <a:pt x="76" y="165"/>
                  </a:cubicBezTo>
                  <a:lnTo>
                    <a:pt x="76" y="469"/>
                  </a:lnTo>
                  <a:cubicBezTo>
                    <a:pt x="76" y="487"/>
                    <a:pt x="73" y="496"/>
                    <a:pt x="54" y="480"/>
                  </a:cubicBezTo>
                  <a:cubicBezTo>
                    <a:pt x="49" y="477"/>
                    <a:pt x="45" y="473"/>
                    <a:pt x="37" y="483"/>
                  </a:cubicBezTo>
                  <a:lnTo>
                    <a:pt x="8" y="516"/>
                  </a:lnTo>
                  <a:cubicBezTo>
                    <a:pt x="3" y="522"/>
                    <a:pt x="0" y="529"/>
                    <a:pt x="17" y="541"/>
                  </a:cubicBezTo>
                  <a:cubicBezTo>
                    <a:pt x="62" y="572"/>
                    <a:pt x="172" y="635"/>
                    <a:pt x="317" y="635"/>
                  </a:cubicBezTo>
                  <a:cubicBezTo>
                    <a:pt x="521" y="635"/>
                    <a:pt x="649" y="549"/>
                    <a:pt x="649" y="434"/>
                  </a:cubicBezTo>
                  <a:cubicBezTo>
                    <a:pt x="649" y="355"/>
                    <a:pt x="585" y="318"/>
                    <a:pt x="545" y="303"/>
                  </a:cubicBezTo>
                  <a:close/>
                  <a:moveTo>
                    <a:pt x="235" y="107"/>
                  </a:moveTo>
                  <a:cubicBezTo>
                    <a:pt x="235" y="87"/>
                    <a:pt x="249" y="76"/>
                    <a:pt x="272" y="76"/>
                  </a:cubicBezTo>
                  <a:lnTo>
                    <a:pt x="322" y="76"/>
                  </a:lnTo>
                  <a:cubicBezTo>
                    <a:pt x="373" y="76"/>
                    <a:pt x="420" y="112"/>
                    <a:pt x="420" y="170"/>
                  </a:cubicBezTo>
                  <a:cubicBezTo>
                    <a:pt x="420" y="227"/>
                    <a:pt x="373" y="266"/>
                    <a:pt x="322" y="266"/>
                  </a:cubicBezTo>
                  <a:lnTo>
                    <a:pt x="250" y="266"/>
                  </a:lnTo>
                  <a:cubicBezTo>
                    <a:pt x="239" y="266"/>
                    <a:pt x="235" y="262"/>
                    <a:pt x="235" y="251"/>
                  </a:cubicBezTo>
                  <a:lnTo>
                    <a:pt x="235" y="107"/>
                  </a:lnTo>
                  <a:close/>
                  <a:moveTo>
                    <a:pt x="349" y="557"/>
                  </a:moveTo>
                  <a:lnTo>
                    <a:pt x="272" y="557"/>
                  </a:lnTo>
                  <a:cubicBezTo>
                    <a:pt x="249" y="557"/>
                    <a:pt x="235" y="545"/>
                    <a:pt x="235" y="525"/>
                  </a:cubicBezTo>
                  <a:lnTo>
                    <a:pt x="235" y="350"/>
                  </a:lnTo>
                  <a:cubicBezTo>
                    <a:pt x="235" y="340"/>
                    <a:pt x="239" y="335"/>
                    <a:pt x="250" y="335"/>
                  </a:cubicBezTo>
                  <a:lnTo>
                    <a:pt x="349" y="335"/>
                  </a:lnTo>
                  <a:cubicBezTo>
                    <a:pt x="419" y="335"/>
                    <a:pt x="463" y="394"/>
                    <a:pt x="463" y="447"/>
                  </a:cubicBezTo>
                  <a:cubicBezTo>
                    <a:pt x="463" y="506"/>
                    <a:pt x="419" y="557"/>
                    <a:pt x="349" y="5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9CE27C4-6AA9-4B24-B56E-3600AE96EC2E}"/>
              </a:ext>
            </a:extLst>
          </p:cNvPr>
          <p:cNvSpPr txBox="1"/>
          <p:nvPr userDrawn="1"/>
        </p:nvSpPr>
        <p:spPr>
          <a:xfrm>
            <a:off x="278067" y="250136"/>
            <a:ext cx="6469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pc="-30" baseline="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nmbs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50" r:id="rId13"/>
    <p:sldLayoutId id="2147483691" r:id="rId14"/>
    <p:sldLayoutId id="2147483692" r:id="rId15"/>
    <p:sldLayoutId id="2147483708" r:id="rId16"/>
    <p:sldLayoutId id="2147483710" r:id="rId17"/>
    <p:sldLayoutId id="2147483711" r:id="rId18"/>
    <p:sldLayoutId id="2147483709" r:id="rId19"/>
    <p:sldLayoutId id="2147483693" r:id="rId20"/>
    <p:sldLayoutId id="2147483694" r:id="rId21"/>
    <p:sldLayoutId id="2147483695" r:id="rId22"/>
    <p:sldLayoutId id="2147483696" r:id="rId23"/>
    <p:sldLayoutId id="2147483697" r:id="rId24"/>
    <p:sldLayoutId id="2147483698" r:id="rId25"/>
    <p:sldLayoutId id="2147483699" r:id="rId26"/>
    <p:sldLayoutId id="2147483700" r:id="rId27"/>
    <p:sldLayoutId id="2147483701" r:id="rId28"/>
    <p:sldLayoutId id="2147483702" r:id="rId29"/>
    <p:sldLayoutId id="2147483703" r:id="rId30"/>
    <p:sldLayoutId id="2147483704" r:id="rId31"/>
    <p:sldLayoutId id="2147483707" r:id="rId32"/>
    <p:sldLayoutId id="2147483655" r:id="rId33"/>
    <p:sldLayoutId id="2147483660" r:id="rId34"/>
    <p:sldLayoutId id="2147483677" r:id="rId35"/>
    <p:sldLayoutId id="2147483678" r:id="rId36"/>
    <p:sldLayoutId id="2147483679" r:id="rId37"/>
    <p:sldLayoutId id="2147483680" r:id="rId38"/>
    <p:sldLayoutId id="2147483681" r:id="rId39"/>
    <p:sldLayoutId id="2147483682" r:id="rId40"/>
    <p:sldLayoutId id="2147483683" r:id="rId41"/>
    <p:sldLayoutId id="2147483684" r:id="rId42"/>
    <p:sldLayoutId id="2147483685" r:id="rId43"/>
    <p:sldLayoutId id="2147483686" r:id="rId44"/>
    <p:sldLayoutId id="2147483687" r:id="rId45"/>
    <p:sldLayoutId id="2147483712" r:id="rId46"/>
    <p:sldLayoutId id="2147483713" r:id="rId4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spcBef>
          <a:spcPct val="0"/>
        </a:spcBef>
        <a:buNone/>
        <a:defRPr lang="en-US" sz="2600" b="1" kern="1200" spc="-30" baseline="0" dirty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450"/>
        </a:spcAft>
        <a:buClrTx/>
        <a:buSzPct val="95000"/>
        <a:buFont typeface="Arial" panose="020B0604020202020204" pitchFamily="34" charset="0"/>
        <a:buNone/>
        <a:tabLst/>
        <a:defRPr kumimoji="0" lang="en-US" sz="1200" b="0" i="0" u="none" strike="noStrike" kern="1200" cap="none" spc="-23" normalizeH="0" baseline="0" noProof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63116" indent="-163116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Arial" pitchFamily="34" charset="0"/>
        <a:buChar char="–"/>
        <a:defRPr kumimoji="0" lang="en-US" sz="1200" b="0" i="0" u="none" strike="noStrike" kern="1200" cap="none" spc="-23" normalizeH="0" baseline="0" dirty="0" smtClean="0">
          <a:ln>
            <a:noFill/>
          </a:ln>
          <a:solidFill>
            <a:prstClr val="black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96466" indent="-113110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Arial" pitchFamily="34" charset="0"/>
        <a:buChar char="•"/>
        <a:tabLst/>
        <a:defRPr lang="en-US" sz="1200" kern="1200" spc="-23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73869" indent="-141685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SzPct val="100000"/>
        <a:buFont typeface="Wingdings" panose="05000000000000000000" pitchFamily="2" charset="2"/>
        <a:buChar char="§"/>
        <a:defRPr lang="en-US" sz="1200" kern="1200" spc="-23" dirty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22697" indent="-134541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Arial" pitchFamily="34" charset="0"/>
        <a:buChar char="»"/>
        <a:defRPr sz="1200" kern="1200" spc="-23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3"/>
          <p:cNvSpPr txBox="1"/>
          <p:nvPr/>
        </p:nvSpPr>
        <p:spPr>
          <a:xfrm>
            <a:off x="383242" y="664420"/>
            <a:ext cx="8199283" cy="9787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GB" sz="3200" b="1" dirty="0">
                <a:solidFill>
                  <a:schemeClr val="accent1"/>
                </a:solidFill>
                <a:latin typeface="+mj-lt"/>
                <a:cs typeface="+mj-cs"/>
              </a:rPr>
              <a:t>Traction fleet NMBS with energy meter on board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A39CDBE9-D660-4FAC-9210-6F297E265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4373">
            <a:off x="1000053" y="5308830"/>
            <a:ext cx="2242505" cy="1351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E84873BB-129B-4848-A375-4E9CF720F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1344373">
            <a:off x="993983" y="1545964"/>
            <a:ext cx="2063794" cy="1547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29D9B9BE-2063-49F1-9AAA-72EA94610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1344373">
            <a:off x="979755" y="3504496"/>
            <a:ext cx="2084034" cy="13867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F572D0-3F82-40BA-A90B-7568A8041FDB}"/>
              </a:ext>
            </a:extLst>
          </p:cNvPr>
          <p:cNvSpPr txBox="1"/>
          <p:nvPr/>
        </p:nvSpPr>
        <p:spPr>
          <a:xfrm>
            <a:off x="4026568" y="1460619"/>
            <a:ext cx="4186309" cy="1968381"/>
          </a:xfrm>
          <a:prstGeom prst="rect">
            <a:avLst/>
          </a:prstGeom>
        </p:spPr>
        <p:txBody>
          <a:bodyPr vert="horz" wrap="square" lIns="252000" tIns="45720" rIns="91440" bIns="45720" rtlCol="0">
            <a:noAutofit/>
          </a:bodyPr>
          <a:lstStyle/>
          <a:p>
            <a:pPr algn="l"/>
            <a:endParaRPr lang="en-BE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773DBA-532F-4216-AC61-D936652149AF}"/>
              </a:ext>
            </a:extLst>
          </p:cNvPr>
          <p:cNvSpPr txBox="1"/>
          <p:nvPr/>
        </p:nvSpPr>
        <p:spPr>
          <a:xfrm>
            <a:off x="4026568" y="1347537"/>
            <a:ext cx="5005137" cy="1696890"/>
          </a:xfrm>
          <a:prstGeom prst="rect">
            <a:avLst/>
          </a:prstGeom>
        </p:spPr>
        <p:txBody>
          <a:bodyPr vert="horz" wrap="square" lIns="252000" tIns="45720" rIns="91440" bIns="45720" rtlCol="0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BE" sz="2400" dirty="0"/>
              <a:t>120 </a:t>
            </a:r>
            <a:r>
              <a:rPr lang="nl-BE" sz="2400" dirty="0" err="1"/>
              <a:t>Locomotives</a:t>
            </a:r>
            <a:r>
              <a:rPr lang="nl-BE" sz="2400" dirty="0"/>
              <a:t> type 18/19 </a:t>
            </a:r>
            <a:r>
              <a:rPr lang="nl-BE" dirty="0"/>
              <a:t>(Siemens)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BE" sz="2400" dirty="0" err="1"/>
              <a:t>About</a:t>
            </a:r>
            <a:r>
              <a:rPr lang="nl-BE" sz="2400" dirty="0"/>
              <a:t> 34% of </a:t>
            </a:r>
            <a:r>
              <a:rPr lang="nl-BE" sz="2400" dirty="0" err="1"/>
              <a:t>actual</a:t>
            </a:r>
            <a:r>
              <a:rPr lang="nl-BE" sz="2400" dirty="0"/>
              <a:t> train </a:t>
            </a:r>
            <a:r>
              <a:rPr lang="nl-BE" sz="2400" dirty="0" err="1"/>
              <a:t>production</a:t>
            </a:r>
            <a:r>
              <a:rPr lang="nl-BE" sz="2400" dirty="0"/>
              <a:t> (</a:t>
            </a:r>
            <a:r>
              <a:rPr lang="nl-BE" sz="2400" dirty="0" err="1"/>
              <a:t>tkm</a:t>
            </a:r>
            <a:r>
              <a:rPr lang="nl-BE" sz="2400" dirty="0"/>
              <a:t> of </a:t>
            </a:r>
            <a:r>
              <a:rPr lang="nl-BE" sz="2400" dirty="0" err="1"/>
              <a:t>trains</a:t>
            </a:r>
            <a:r>
              <a:rPr lang="nl-BE" sz="2400" dirty="0"/>
              <a:t>)</a:t>
            </a:r>
            <a:endParaRPr lang="en-BE" sz="2400" dirty="0" err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EA7D78-C376-4F46-9101-34AF631E9538}"/>
              </a:ext>
            </a:extLst>
          </p:cNvPr>
          <p:cNvSpPr txBox="1"/>
          <p:nvPr/>
        </p:nvSpPr>
        <p:spPr>
          <a:xfrm>
            <a:off x="4026567" y="3157509"/>
            <a:ext cx="5005137" cy="1696890"/>
          </a:xfrm>
          <a:prstGeom prst="rect">
            <a:avLst/>
          </a:prstGeom>
        </p:spPr>
        <p:txBody>
          <a:bodyPr vert="horz" wrap="square" lIns="252000" tIns="45720" rIns="91440" bIns="45720" rtlCol="0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BE" sz="2400" dirty="0"/>
              <a:t>305 </a:t>
            </a:r>
            <a:r>
              <a:rPr lang="nl-BE" sz="2400" dirty="0" err="1"/>
              <a:t>EMU’s</a:t>
            </a:r>
            <a:r>
              <a:rPr lang="nl-BE" sz="2400" dirty="0"/>
              <a:t> type 08 </a:t>
            </a:r>
            <a:r>
              <a:rPr lang="nl-BE" dirty="0"/>
              <a:t>(Siemens - </a:t>
            </a:r>
            <a:r>
              <a:rPr lang="nl-BE" dirty="0" err="1"/>
              <a:t>Desiro</a:t>
            </a:r>
            <a:r>
              <a:rPr lang="nl-BE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BE" sz="2400" dirty="0" err="1"/>
              <a:t>About</a:t>
            </a:r>
            <a:r>
              <a:rPr lang="nl-BE" sz="2400" dirty="0"/>
              <a:t> 20% of </a:t>
            </a:r>
            <a:r>
              <a:rPr lang="nl-BE" sz="2400" dirty="0" err="1"/>
              <a:t>actual</a:t>
            </a:r>
            <a:r>
              <a:rPr lang="nl-BE" sz="2400" dirty="0"/>
              <a:t> train </a:t>
            </a:r>
            <a:r>
              <a:rPr lang="nl-BE" sz="2400" dirty="0" err="1"/>
              <a:t>production</a:t>
            </a:r>
            <a:r>
              <a:rPr lang="nl-BE" sz="2400" dirty="0"/>
              <a:t> (</a:t>
            </a:r>
            <a:r>
              <a:rPr lang="nl-BE" sz="2400" dirty="0" err="1"/>
              <a:t>tkm</a:t>
            </a:r>
            <a:r>
              <a:rPr lang="nl-BE" sz="2400" dirty="0"/>
              <a:t> of </a:t>
            </a:r>
            <a:r>
              <a:rPr lang="nl-BE" sz="2400" dirty="0" err="1"/>
              <a:t>trains</a:t>
            </a:r>
            <a:r>
              <a:rPr lang="nl-BE" sz="2400" dirty="0"/>
              <a:t>)</a:t>
            </a:r>
            <a:endParaRPr lang="en-BE" sz="2400" dirty="0" err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989049-F111-4C44-B438-1CA373537853}"/>
              </a:ext>
            </a:extLst>
          </p:cNvPr>
          <p:cNvSpPr txBox="1"/>
          <p:nvPr/>
        </p:nvSpPr>
        <p:spPr>
          <a:xfrm>
            <a:off x="4138863" y="4966732"/>
            <a:ext cx="5005137" cy="1775469"/>
          </a:xfrm>
          <a:prstGeom prst="rect">
            <a:avLst/>
          </a:prstGeom>
        </p:spPr>
        <p:txBody>
          <a:bodyPr vert="horz" wrap="square" lIns="252000" tIns="45720" rIns="91440" bIns="45720" rtlCol="0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BE" sz="2400" dirty="0"/>
              <a:t>80 coaches </a:t>
            </a:r>
            <a:r>
              <a:rPr lang="nl-BE" sz="2400" dirty="0" err="1"/>
              <a:t>with</a:t>
            </a:r>
            <a:r>
              <a:rPr lang="nl-BE" sz="2400" dirty="0"/>
              <a:t> </a:t>
            </a:r>
            <a:r>
              <a:rPr lang="nl-BE" sz="2400" dirty="0" err="1"/>
              <a:t>traction</a:t>
            </a:r>
            <a:r>
              <a:rPr lang="nl-BE" sz="2400" dirty="0"/>
              <a:t> type M7-BMx </a:t>
            </a:r>
            <a:r>
              <a:rPr lang="nl-BE" dirty="0"/>
              <a:t>(Bombardier - </a:t>
            </a:r>
            <a:r>
              <a:rPr lang="nl-BE" dirty="0" err="1"/>
              <a:t>Alstom</a:t>
            </a:r>
            <a:r>
              <a:rPr lang="nl-BE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BE" sz="2400" dirty="0" err="1"/>
              <a:t>About</a:t>
            </a:r>
            <a:r>
              <a:rPr lang="nl-BE" sz="2400" dirty="0"/>
              <a:t> 15% of </a:t>
            </a:r>
            <a:r>
              <a:rPr lang="nl-BE" sz="2400" dirty="0" err="1"/>
              <a:t>future</a:t>
            </a:r>
            <a:r>
              <a:rPr lang="nl-BE" sz="2400" dirty="0"/>
              <a:t> train </a:t>
            </a:r>
            <a:r>
              <a:rPr lang="nl-BE" sz="2400" dirty="0" err="1"/>
              <a:t>production</a:t>
            </a:r>
            <a:r>
              <a:rPr lang="nl-BE" sz="2400" dirty="0"/>
              <a:t> (</a:t>
            </a:r>
            <a:r>
              <a:rPr lang="nl-BE" sz="2400" dirty="0" err="1"/>
              <a:t>tkm</a:t>
            </a:r>
            <a:r>
              <a:rPr lang="nl-BE" sz="2400" dirty="0"/>
              <a:t> of </a:t>
            </a:r>
            <a:r>
              <a:rPr lang="nl-BE" sz="2400" dirty="0" err="1"/>
              <a:t>trains</a:t>
            </a:r>
            <a:r>
              <a:rPr lang="nl-BE" sz="2400" dirty="0"/>
              <a:t>) (2021-2022</a:t>
            </a:r>
            <a:endParaRPr lang="en-BE" sz="2400" dirty="0" err="1"/>
          </a:p>
        </p:txBody>
      </p:sp>
    </p:spTree>
    <p:extLst>
      <p:ext uri="{BB962C8B-B14F-4D97-AF65-F5344CB8AC3E}">
        <p14:creationId xmlns:p14="http://schemas.microsoft.com/office/powerpoint/2010/main" val="60293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3"/>
          <p:cNvSpPr txBox="1"/>
          <p:nvPr/>
        </p:nvSpPr>
        <p:spPr>
          <a:xfrm>
            <a:off x="335116" y="664420"/>
            <a:ext cx="8696588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b="1" dirty="0">
                <a:solidFill>
                  <a:schemeClr val="accent1"/>
                </a:solidFill>
                <a:latin typeface="+mj-lt"/>
                <a:cs typeface="+mj-cs"/>
              </a:rPr>
              <a:t>Traction fleet NMBS without energy meter</a:t>
            </a:r>
            <a:endParaRPr lang="en-GB" sz="3200" b="1" dirty="0">
              <a:solidFill>
                <a:schemeClr val="accent1"/>
              </a:solidFill>
              <a:latin typeface="+mj-lt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572D0-3F82-40BA-A90B-7568A8041FDB}"/>
              </a:ext>
            </a:extLst>
          </p:cNvPr>
          <p:cNvSpPr txBox="1"/>
          <p:nvPr/>
        </p:nvSpPr>
        <p:spPr>
          <a:xfrm>
            <a:off x="4026568" y="1460619"/>
            <a:ext cx="4186309" cy="1968381"/>
          </a:xfrm>
          <a:prstGeom prst="rect">
            <a:avLst/>
          </a:prstGeom>
        </p:spPr>
        <p:txBody>
          <a:bodyPr vert="horz" wrap="square" lIns="252000" tIns="45720" rIns="91440" bIns="45720" rtlCol="0">
            <a:noAutofit/>
          </a:bodyPr>
          <a:lstStyle/>
          <a:p>
            <a:pPr algn="l"/>
            <a:endParaRPr lang="en-BE" dirty="0" err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773DBA-532F-4216-AC61-D936652149AF}"/>
              </a:ext>
            </a:extLst>
          </p:cNvPr>
          <p:cNvSpPr txBox="1"/>
          <p:nvPr/>
        </p:nvSpPr>
        <p:spPr>
          <a:xfrm>
            <a:off x="583769" y="1876927"/>
            <a:ext cx="8199282" cy="2502568"/>
          </a:xfrm>
          <a:prstGeom prst="rect">
            <a:avLst/>
          </a:prstGeom>
        </p:spPr>
        <p:txBody>
          <a:bodyPr vert="horz" wrap="square" lIns="252000" tIns="45720" rIns="91440" bIns="45720" rtlCol="0"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BE" sz="2400" dirty="0" err="1"/>
              <a:t>Other</a:t>
            </a:r>
            <a:r>
              <a:rPr lang="nl-BE" sz="2400" dirty="0"/>
              <a:t> </a:t>
            </a:r>
            <a:r>
              <a:rPr lang="nl-BE" sz="2400" dirty="0" err="1"/>
              <a:t>electrical</a:t>
            </a:r>
            <a:r>
              <a:rPr lang="nl-BE" sz="2400" dirty="0"/>
              <a:t> </a:t>
            </a:r>
            <a:r>
              <a:rPr lang="nl-BE" sz="2400" dirty="0" err="1"/>
              <a:t>locomotives</a:t>
            </a:r>
            <a:r>
              <a:rPr lang="nl-BE" sz="2400" dirty="0"/>
              <a:t> type 13/21/27/28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2400" dirty="0" err="1"/>
              <a:t>About</a:t>
            </a:r>
            <a:r>
              <a:rPr lang="nl-BE" sz="2400" dirty="0"/>
              <a:t> 12% of </a:t>
            </a:r>
            <a:r>
              <a:rPr lang="nl-BE" sz="2400" dirty="0" err="1"/>
              <a:t>actual</a:t>
            </a:r>
            <a:r>
              <a:rPr lang="nl-BE" sz="2400" dirty="0"/>
              <a:t> train </a:t>
            </a:r>
            <a:r>
              <a:rPr lang="nl-BE" sz="2400" dirty="0" err="1"/>
              <a:t>production</a:t>
            </a:r>
            <a:r>
              <a:rPr lang="nl-BE" sz="2400" dirty="0"/>
              <a:t> (</a:t>
            </a:r>
            <a:r>
              <a:rPr lang="nl-BE" sz="2400" dirty="0" err="1"/>
              <a:t>tkm</a:t>
            </a:r>
            <a:r>
              <a:rPr lang="nl-BE" sz="2400" dirty="0"/>
              <a:t> of </a:t>
            </a:r>
            <a:r>
              <a:rPr lang="nl-BE" sz="2400" dirty="0" err="1"/>
              <a:t>trains</a:t>
            </a:r>
            <a:r>
              <a:rPr lang="nl-BE" sz="24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B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dirty="0" err="1"/>
              <a:t>Other</a:t>
            </a:r>
            <a:r>
              <a:rPr lang="nl-BE" sz="2400" dirty="0"/>
              <a:t> </a:t>
            </a:r>
            <a:r>
              <a:rPr lang="nl-BE" sz="2400" dirty="0" err="1"/>
              <a:t>EMU’s</a:t>
            </a:r>
            <a:r>
              <a:rPr lang="nl-BE" sz="2400" dirty="0"/>
              <a:t> type 62-66,75,80,86,96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2400" dirty="0" err="1"/>
              <a:t>About</a:t>
            </a:r>
            <a:r>
              <a:rPr lang="nl-BE" sz="2400" dirty="0"/>
              <a:t> 31% of </a:t>
            </a:r>
            <a:r>
              <a:rPr lang="nl-BE" sz="2400" dirty="0" err="1"/>
              <a:t>actual</a:t>
            </a:r>
            <a:r>
              <a:rPr lang="nl-BE" sz="2400" dirty="0"/>
              <a:t> train </a:t>
            </a:r>
            <a:r>
              <a:rPr lang="nl-BE" sz="2400" dirty="0" err="1"/>
              <a:t>production</a:t>
            </a:r>
            <a:r>
              <a:rPr lang="nl-BE" sz="2400" dirty="0"/>
              <a:t> (</a:t>
            </a:r>
            <a:r>
              <a:rPr lang="nl-BE" sz="2400" dirty="0" err="1"/>
              <a:t>tkm</a:t>
            </a:r>
            <a:r>
              <a:rPr lang="nl-BE" sz="2400" dirty="0"/>
              <a:t> of </a:t>
            </a:r>
            <a:r>
              <a:rPr lang="nl-BE" sz="2400" dirty="0" err="1"/>
              <a:t>trains</a:t>
            </a:r>
            <a:r>
              <a:rPr lang="nl-BE" sz="24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B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400" dirty="0"/>
              <a:t>96 </a:t>
            </a:r>
            <a:r>
              <a:rPr lang="nl-BE" sz="2400" dirty="0" err="1"/>
              <a:t>DMU’s</a:t>
            </a:r>
            <a:endParaRPr lang="nl-B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2400" dirty="0" err="1"/>
              <a:t>About</a:t>
            </a:r>
            <a:r>
              <a:rPr lang="nl-BE" sz="2400" dirty="0"/>
              <a:t> 3% of </a:t>
            </a:r>
            <a:r>
              <a:rPr lang="nl-BE" sz="2400" dirty="0" err="1"/>
              <a:t>actual</a:t>
            </a:r>
            <a:r>
              <a:rPr lang="nl-BE" sz="2400" dirty="0"/>
              <a:t> train </a:t>
            </a:r>
            <a:r>
              <a:rPr lang="nl-BE" sz="2400" dirty="0" err="1"/>
              <a:t>production</a:t>
            </a:r>
            <a:r>
              <a:rPr lang="nl-BE" sz="2400" dirty="0"/>
              <a:t> (</a:t>
            </a:r>
            <a:r>
              <a:rPr lang="nl-BE" sz="2400" dirty="0" err="1"/>
              <a:t>tkm</a:t>
            </a:r>
            <a:r>
              <a:rPr lang="nl-BE" sz="2400" dirty="0"/>
              <a:t> of </a:t>
            </a:r>
            <a:r>
              <a:rPr lang="nl-BE" sz="2400" dirty="0" err="1"/>
              <a:t>trains</a:t>
            </a:r>
            <a:r>
              <a:rPr lang="nl-BE" sz="24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BE" sz="2400" dirty="0" err="1"/>
          </a:p>
        </p:txBody>
      </p:sp>
    </p:spTree>
    <p:extLst>
      <p:ext uri="{BB962C8B-B14F-4D97-AF65-F5344CB8AC3E}">
        <p14:creationId xmlns:p14="http://schemas.microsoft.com/office/powerpoint/2010/main" val="921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CB3251-4B5F-4210-9AD4-44FF5CC08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115015"/>
              </p:ext>
            </p:extLst>
          </p:nvPr>
        </p:nvGraphicFramePr>
        <p:xfrm>
          <a:off x="922421" y="1764631"/>
          <a:ext cx="7299157" cy="4558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0618">
                  <a:extLst>
                    <a:ext uri="{9D8B030D-6E8A-4147-A177-3AD203B41FA5}">
                      <a16:colId xmlns:a16="http://schemas.microsoft.com/office/drawing/2014/main" val="1942436513"/>
                    </a:ext>
                  </a:extLst>
                </a:gridCol>
                <a:gridCol w="1070002">
                  <a:extLst>
                    <a:ext uri="{9D8B030D-6E8A-4147-A177-3AD203B41FA5}">
                      <a16:colId xmlns:a16="http://schemas.microsoft.com/office/drawing/2014/main" val="3438774160"/>
                    </a:ext>
                  </a:extLst>
                </a:gridCol>
                <a:gridCol w="1238521">
                  <a:extLst>
                    <a:ext uri="{9D8B030D-6E8A-4147-A177-3AD203B41FA5}">
                      <a16:colId xmlns:a16="http://schemas.microsoft.com/office/drawing/2014/main" val="1755725906"/>
                    </a:ext>
                  </a:extLst>
                </a:gridCol>
                <a:gridCol w="1063911">
                  <a:extLst>
                    <a:ext uri="{9D8B030D-6E8A-4147-A177-3AD203B41FA5}">
                      <a16:colId xmlns:a16="http://schemas.microsoft.com/office/drawing/2014/main" val="1550672786"/>
                    </a:ext>
                  </a:extLst>
                </a:gridCol>
                <a:gridCol w="1295372">
                  <a:extLst>
                    <a:ext uri="{9D8B030D-6E8A-4147-A177-3AD203B41FA5}">
                      <a16:colId xmlns:a16="http://schemas.microsoft.com/office/drawing/2014/main" val="3838261162"/>
                    </a:ext>
                  </a:extLst>
                </a:gridCol>
                <a:gridCol w="1720733">
                  <a:extLst>
                    <a:ext uri="{9D8B030D-6E8A-4147-A177-3AD203B41FA5}">
                      <a16:colId xmlns:a16="http://schemas.microsoft.com/office/drawing/2014/main" val="446381435"/>
                    </a:ext>
                  </a:extLst>
                </a:gridCol>
              </a:tblGrid>
              <a:tr h="251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 err="1">
                          <a:effectLst/>
                        </a:rPr>
                        <a:t>Month</a:t>
                      </a:r>
                      <a:endParaRPr lang="en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>
                          <a:effectLst/>
                        </a:rPr>
                        <a:t>Total </a:t>
                      </a:r>
                      <a:r>
                        <a:rPr lang="nl-BE" sz="1600" dirty="0" err="1">
                          <a:effectLst/>
                        </a:rPr>
                        <a:t>all</a:t>
                      </a:r>
                      <a:r>
                        <a:rPr lang="nl-BE" sz="1600" dirty="0">
                          <a:effectLst/>
                        </a:rPr>
                        <a:t> meters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MWhplus</a:t>
                      </a:r>
                      <a:endParaRPr lang="en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>
                          <a:effectLst/>
                        </a:rPr>
                        <a:t>Total </a:t>
                      </a:r>
                      <a:r>
                        <a:rPr lang="nl-BE" sz="1600" dirty="0" err="1">
                          <a:effectLst/>
                        </a:rPr>
                        <a:t>all</a:t>
                      </a:r>
                      <a:r>
                        <a:rPr lang="nl-BE" sz="1600" dirty="0">
                          <a:effectLst/>
                        </a:rPr>
                        <a:t> meters</a:t>
                      </a:r>
                      <a:endParaRPr lang="en-B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>
                          <a:effectLst/>
                        </a:rPr>
                        <a:t>MWhminus</a:t>
                      </a:r>
                      <a:endParaRPr lang="en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>
                          <a:effectLst/>
                        </a:rPr>
                        <a:t>Total </a:t>
                      </a:r>
                      <a:r>
                        <a:rPr lang="nl-BE" sz="1600" dirty="0" err="1">
                          <a:effectLst/>
                        </a:rPr>
                        <a:t>with</a:t>
                      </a:r>
                      <a:r>
                        <a:rPr lang="nl-BE" sz="1600" dirty="0">
                          <a:effectLst/>
                        </a:rPr>
                        <a:t> link </a:t>
                      </a:r>
                      <a:r>
                        <a:rPr lang="nl-BE" sz="1600" dirty="0" err="1">
                          <a:effectLst/>
                        </a:rPr>
                        <a:t>to</a:t>
                      </a:r>
                      <a:r>
                        <a:rPr lang="nl-BE" sz="1600" dirty="0">
                          <a:effectLst/>
                        </a:rPr>
                        <a:t> train nr.</a:t>
                      </a:r>
                      <a:endParaRPr lang="en-B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 err="1">
                          <a:effectLst/>
                        </a:rPr>
                        <a:t>MWhplus</a:t>
                      </a:r>
                      <a:endParaRPr lang="en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>
                          <a:effectLst/>
                        </a:rPr>
                        <a:t>Total </a:t>
                      </a:r>
                      <a:r>
                        <a:rPr lang="nl-BE" sz="1600" dirty="0" err="1">
                          <a:effectLst/>
                        </a:rPr>
                        <a:t>with</a:t>
                      </a:r>
                      <a:r>
                        <a:rPr lang="nl-BE" sz="1600" dirty="0">
                          <a:effectLst/>
                        </a:rPr>
                        <a:t> link </a:t>
                      </a:r>
                      <a:r>
                        <a:rPr lang="nl-BE" sz="1600" dirty="0" err="1">
                          <a:effectLst/>
                        </a:rPr>
                        <a:t>to</a:t>
                      </a:r>
                      <a:r>
                        <a:rPr lang="nl-BE" sz="1600" dirty="0">
                          <a:effectLst/>
                        </a:rPr>
                        <a:t> train nr.</a:t>
                      </a:r>
                      <a:endParaRPr lang="en-B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 err="1">
                          <a:effectLst/>
                        </a:rPr>
                        <a:t>MWhMinus</a:t>
                      </a:r>
                      <a:endParaRPr lang="en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1600" dirty="0" err="1">
                          <a:effectLst/>
                        </a:rPr>
                        <a:t>approximative</a:t>
                      </a:r>
                      <a:r>
                        <a:rPr lang="nl-BE" sz="1600" dirty="0">
                          <a:effectLst/>
                        </a:rPr>
                        <a:t> percentage of meter without link </a:t>
                      </a:r>
                      <a:r>
                        <a:rPr lang="nl-BE" sz="1600" dirty="0" err="1">
                          <a:effectLst/>
                        </a:rPr>
                        <a:t>to</a:t>
                      </a:r>
                      <a:r>
                        <a:rPr lang="nl-BE" sz="1600" dirty="0">
                          <a:effectLst/>
                        </a:rPr>
                        <a:t> train </a:t>
                      </a:r>
                      <a:r>
                        <a:rPr lang="nl-BE" sz="1600" dirty="0" err="1">
                          <a:effectLst/>
                        </a:rPr>
                        <a:t>number</a:t>
                      </a:r>
                      <a:endParaRPr lang="en-B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4792106"/>
                  </a:ext>
                </a:extLst>
              </a:tr>
              <a:tr h="4093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>
                          <a:effectLst/>
                        </a:rPr>
                        <a:t>1901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5835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283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2657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144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49%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1304705"/>
                  </a:ext>
                </a:extLst>
              </a:tr>
              <a:tr h="4093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1902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5812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377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2153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149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60%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281262"/>
                  </a:ext>
                </a:extLst>
              </a:tr>
              <a:tr h="4093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1903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6768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444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1975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142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68%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2459518"/>
                  </a:ext>
                </a:extLst>
              </a:tr>
              <a:tr h="4093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1904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7872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534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3664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275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49%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636189"/>
                  </a:ext>
                </a:extLst>
              </a:tr>
              <a:tr h="40930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1905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8209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584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4640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>
                          <a:effectLst/>
                        </a:rPr>
                        <a:t>360</a:t>
                      </a:r>
                      <a:endParaRPr lang="en-B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BE" sz="2000" dirty="0">
                          <a:effectLst/>
                        </a:rPr>
                        <a:t>38%</a:t>
                      </a:r>
                      <a:endParaRPr lang="en-B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629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576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7689" y="248654"/>
            <a:ext cx="8028622" cy="1224214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latin typeface="+mj-lt"/>
              </a:rPr>
              <a:t>train composition (locT18 – 12 coaches – locT18) 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IC 1: Oostende-Eupen</a:t>
            </a:r>
          </a:p>
        </p:txBody>
      </p:sp>
      <p:pic>
        <p:nvPicPr>
          <p:cNvPr id="2050" name="Chart 1">
            <a:extLst>
              <a:ext uri="{FF2B5EF4-FFF2-40B4-BE49-F238E27FC236}">
                <a16:creationId xmlns:a16="http://schemas.microsoft.com/office/drawing/2014/main" id="{9343FBC5-55D0-4A45-BE08-264952C8005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613" y="1753353"/>
            <a:ext cx="3815766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Chart 1">
            <a:extLst>
              <a:ext uri="{FF2B5EF4-FFF2-40B4-BE49-F238E27FC236}">
                <a16:creationId xmlns:a16="http://schemas.microsoft.com/office/drawing/2014/main" id="{1E4CD2DB-86F0-4BEC-AC53-C9668E24720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758" y="1753353"/>
            <a:ext cx="3946358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Chart 1">
            <a:extLst>
              <a:ext uri="{FF2B5EF4-FFF2-40B4-BE49-F238E27FC236}">
                <a16:creationId xmlns:a16="http://schemas.microsoft.com/office/drawing/2014/main" id="{77FD0172-3008-453C-A3D5-EAA1AC1CCC05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379" y="4443663"/>
            <a:ext cx="6144126" cy="216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6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7689" y="248654"/>
            <a:ext cx="8028622" cy="794083"/>
          </a:xfrm>
        </p:spPr>
        <p:txBody>
          <a:bodyPr>
            <a:noAutofit/>
          </a:bodyPr>
          <a:lstStyle/>
          <a:p>
            <a:r>
              <a:rPr lang="nl-BE" u="sng" dirty="0"/>
              <a:t>Case loc 1855 van 17 tot 31 januari 2019.</a:t>
            </a:r>
            <a:endParaRPr lang="en-B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C6DCB4-AA15-4E7A-A9E0-5D612D2EFAD9}"/>
              </a:ext>
            </a:extLst>
          </p:cNvPr>
          <p:cNvSpPr/>
          <p:nvPr/>
        </p:nvSpPr>
        <p:spPr>
          <a:xfrm>
            <a:off x="557689" y="1042737"/>
            <a:ext cx="8377764" cy="83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l-BE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Morning</a:t>
            </a:r>
            <a:r>
              <a:rPr lang="nl-B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train 7012: Gent-Aalst-Schaarbeek groep R (1 HLE19+11 HV M4)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l-BE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Evening train 8014: Schaarbeek groep R- Aalst-Gent (1 HLE19+11 HV M4)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Chart 1">
            <a:extLst>
              <a:ext uri="{FF2B5EF4-FFF2-40B4-BE49-F238E27FC236}">
                <a16:creationId xmlns:a16="http://schemas.microsoft.com/office/drawing/2014/main" id="{1768EDE8-A4F0-4537-992F-A0A19F005FA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457" y="2332037"/>
            <a:ext cx="7554853" cy="3074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37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E81458-58F3-44D5-9AE7-E4A24B1808B8}"/>
              </a:ext>
            </a:extLst>
          </p:cNvPr>
          <p:cNvSpPr/>
          <p:nvPr/>
        </p:nvSpPr>
        <p:spPr>
          <a:xfrm>
            <a:off x="1654657" y="725724"/>
            <a:ext cx="6028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u="sng" dirty="0" err="1"/>
              <a:t>Specific</a:t>
            </a:r>
            <a:r>
              <a:rPr lang="nl-BE" u="sng" dirty="0"/>
              <a:t> </a:t>
            </a:r>
            <a:r>
              <a:rPr lang="nl-BE" u="sng" dirty="0" err="1"/>
              <a:t>consumption</a:t>
            </a:r>
            <a:r>
              <a:rPr lang="nl-BE" u="sng" dirty="0"/>
              <a:t> </a:t>
            </a:r>
            <a:r>
              <a:rPr lang="nl-BE" u="sng" dirty="0" err="1"/>
              <a:t>same</a:t>
            </a:r>
            <a:r>
              <a:rPr lang="nl-BE" u="sng" dirty="0"/>
              <a:t> loc, different routes. (Wh/</a:t>
            </a:r>
            <a:r>
              <a:rPr lang="nl-BE" u="sng" dirty="0" err="1"/>
              <a:t>tkm</a:t>
            </a:r>
            <a:r>
              <a:rPr lang="nl-BE" u="sng" dirty="0"/>
              <a:t>)</a:t>
            </a:r>
            <a:endParaRPr lang="en-B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05DF52-AEAC-4EE9-A5F3-BE634D50B0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581" y="1262650"/>
            <a:ext cx="6846404" cy="234347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4270F25-C677-4E89-9F8E-C62515FE624B}"/>
              </a:ext>
            </a:extLst>
          </p:cNvPr>
          <p:cNvSpPr/>
          <p:nvPr/>
        </p:nvSpPr>
        <p:spPr>
          <a:xfrm>
            <a:off x="1654657" y="3833213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u="sng" dirty="0" err="1"/>
              <a:t>Recuperation</a:t>
            </a:r>
            <a:r>
              <a:rPr lang="nl-BE" u="sng" dirty="0"/>
              <a:t> ratio</a:t>
            </a:r>
            <a:endParaRPr lang="en-B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B74225-8FDE-4A55-91F7-7F5CB9241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316" y="3198167"/>
            <a:ext cx="7417669" cy="29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95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951932" y="392502"/>
            <a:ext cx="6858000" cy="438582"/>
          </a:xfrm>
          <a:prstGeom prst="rect">
            <a:avLst/>
          </a:prstGeom>
        </p:spPr>
        <p:txBody>
          <a:bodyPr vert="horz" wrap="square" lIns="189000" tIns="34290" rIns="68580" bIns="34290" rtlCol="0" anchor="ctr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 spc="-70" baseline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altLang="en-US" sz="2400" dirty="0">
                <a:ea typeface="ＭＳ Ｐゴシック" pitchFamily="34" charset="-128"/>
              </a:rPr>
              <a:t>Comparison train 2528 and 2536</a:t>
            </a:r>
            <a:endParaRPr lang="en-US" altLang="en-US" sz="2400" dirty="0">
              <a:ea typeface="ＭＳ Ｐゴシック" pitchFamily="34" charset="-128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742593"/>
              </p:ext>
            </p:extLst>
          </p:nvPr>
        </p:nvGraphicFramePr>
        <p:xfrm>
          <a:off x="71650" y="4098277"/>
          <a:ext cx="8799634" cy="2190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6403969"/>
              </p:ext>
            </p:extLst>
          </p:nvPr>
        </p:nvGraphicFramePr>
        <p:xfrm>
          <a:off x="71650" y="1468841"/>
          <a:ext cx="8799633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80141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D884C46-D8AD-4458-A7F1-7872A88703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964918"/>
              </p:ext>
            </p:extLst>
          </p:nvPr>
        </p:nvGraphicFramePr>
        <p:xfrm>
          <a:off x="425116" y="1022311"/>
          <a:ext cx="8293768" cy="56191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61136">
                  <a:extLst>
                    <a:ext uri="{9D8B030D-6E8A-4147-A177-3AD203B41FA5}">
                      <a16:colId xmlns:a16="http://schemas.microsoft.com/office/drawing/2014/main" val="3012087271"/>
                    </a:ext>
                  </a:extLst>
                </a:gridCol>
                <a:gridCol w="1678920">
                  <a:extLst>
                    <a:ext uri="{9D8B030D-6E8A-4147-A177-3AD203B41FA5}">
                      <a16:colId xmlns:a16="http://schemas.microsoft.com/office/drawing/2014/main" val="1499909545"/>
                    </a:ext>
                  </a:extLst>
                </a:gridCol>
                <a:gridCol w="1653712">
                  <a:extLst>
                    <a:ext uri="{9D8B030D-6E8A-4147-A177-3AD203B41FA5}">
                      <a16:colId xmlns:a16="http://schemas.microsoft.com/office/drawing/2014/main" val="1191990937"/>
                    </a:ext>
                  </a:extLst>
                </a:gridCol>
              </a:tblGrid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Total train km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6.203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km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9351423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Total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amount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of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hours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used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in train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composition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167 h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41</a:t>
                      </a:r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%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5494092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total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amount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of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hours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in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siding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with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panto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up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142 h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35</a:t>
                      </a:r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%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8199697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 </a:t>
                      </a:r>
                      <a:r>
                        <a:rPr lang="nl-BE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consumption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33,5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MWh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97755112"/>
                  </a:ext>
                </a:extLst>
              </a:tr>
              <a:tr h="531049">
                <a:tc>
                  <a:txBody>
                    <a:bodyPr/>
                    <a:lstStyle/>
                    <a:p>
                      <a:pPr marL="0" marR="0" lvl="0" indent="0" algn="l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nl-BE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consumption</a:t>
                      </a:r>
                      <a:r>
                        <a:rPr lang="nl-BE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train </a:t>
                      </a:r>
                      <a:r>
                        <a:rPr lang="nl-BE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composition</a:t>
                      </a:r>
                      <a:endParaRPr lang="nl-B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26,5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MWh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6850091"/>
                  </a:ext>
                </a:extLst>
              </a:tr>
              <a:tr h="475777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%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recuperation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when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running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3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7</a:t>
                      </a:r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%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2620208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%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recuperation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total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consumption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3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1</a:t>
                      </a:r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%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6279616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Total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consumption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in “parking mode”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u="none" strike="noStrike">
                          <a:effectLst/>
                          <a:latin typeface="+mj-lt"/>
                        </a:rPr>
                        <a:t>7,0</a:t>
                      </a:r>
                      <a:endParaRPr lang="en-B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MWh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3744669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% of </a:t>
                      </a:r>
                      <a:r>
                        <a:rPr lang="nl-BE" sz="1600" u="none" strike="noStrike" dirty="0" err="1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total</a:t>
                      </a:r>
                      <a:r>
                        <a:rPr lang="nl-BE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consumption</a:t>
                      </a:r>
                      <a:r>
                        <a:rPr lang="nl-BE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 in “parking mode”</a:t>
                      </a:r>
                      <a:endParaRPr lang="nl-BE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21%</a:t>
                      </a:r>
                      <a:endParaRPr lang="en-BE" sz="16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83650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mass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153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>
                          <a:effectLst/>
                          <a:latin typeface="+mj-lt"/>
                        </a:rPr>
                        <a:t>ton</a:t>
                      </a:r>
                      <a:endParaRPr lang="nl-B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8875937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tkm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949.059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>
                          <a:effectLst/>
                          <a:latin typeface="+mj-lt"/>
                        </a:rPr>
                        <a:t>tkm</a:t>
                      </a:r>
                      <a:endParaRPr lang="nl-BE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0538412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Wh/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tkm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when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running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27,9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Wh/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tkm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7187388"/>
                  </a:ext>
                </a:extLst>
              </a:tr>
              <a:tr h="327739"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Wh/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tkm</a:t>
                      </a:r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total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BE" sz="1600" u="none" strike="noStrike" dirty="0">
                          <a:effectLst/>
                          <a:latin typeface="+mj-lt"/>
                        </a:rPr>
                        <a:t>35,3</a:t>
                      </a:r>
                      <a:endParaRPr lang="en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BE" sz="1600" u="none" strike="noStrike" dirty="0">
                          <a:effectLst/>
                          <a:latin typeface="+mj-lt"/>
                        </a:rPr>
                        <a:t>Wh/</a:t>
                      </a:r>
                      <a:r>
                        <a:rPr lang="nl-BE" sz="1600" u="none" strike="noStrike" dirty="0" err="1">
                          <a:effectLst/>
                          <a:latin typeface="+mj-lt"/>
                        </a:rPr>
                        <a:t>tkm</a:t>
                      </a:r>
                      <a:endParaRPr lang="nl-BE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2235128"/>
                  </a:ext>
                </a:extLst>
              </a:tr>
              <a:tr h="335721"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BE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4939416"/>
                  </a:ext>
                </a:extLst>
              </a:tr>
              <a:tr h="335721"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BE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2106466"/>
                  </a:ext>
                </a:extLst>
              </a:tr>
              <a:tr h="335721"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BE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BE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1743863"/>
                  </a:ext>
                </a:extLst>
              </a:tr>
            </a:tbl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76683729-B4B2-448D-857B-09DA43948A2B}"/>
              </a:ext>
            </a:extLst>
          </p:cNvPr>
          <p:cNvSpPr txBox="1">
            <a:spLocks/>
          </p:cNvSpPr>
          <p:nvPr/>
        </p:nvSpPr>
        <p:spPr>
          <a:xfrm>
            <a:off x="951932" y="392502"/>
            <a:ext cx="6858000" cy="438582"/>
          </a:xfrm>
          <a:prstGeom prst="rect">
            <a:avLst/>
          </a:prstGeom>
        </p:spPr>
        <p:txBody>
          <a:bodyPr vert="horz" wrap="square" lIns="189000" tIns="34290" rIns="68580" bIns="34290" rtlCol="0" anchor="ctr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 spc="-70" baseline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altLang="en-US" sz="2400" dirty="0">
                <a:ea typeface="ＭＳ Ｐゴシック" pitchFamily="34" charset="-128"/>
              </a:rPr>
              <a:t>EMU 08005 – 17 days in May 2019</a:t>
            </a:r>
            <a:endParaRPr lang="en-US" alt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887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6683729-B4B2-448D-857B-09DA43948A2B}"/>
              </a:ext>
            </a:extLst>
          </p:cNvPr>
          <p:cNvSpPr txBox="1">
            <a:spLocks/>
          </p:cNvSpPr>
          <p:nvPr/>
        </p:nvSpPr>
        <p:spPr>
          <a:xfrm>
            <a:off x="951932" y="207837"/>
            <a:ext cx="6858000" cy="807913"/>
          </a:xfrm>
          <a:prstGeom prst="rect">
            <a:avLst/>
          </a:prstGeom>
        </p:spPr>
        <p:txBody>
          <a:bodyPr vert="horz" wrap="square" lIns="189000" tIns="34290" rIns="68580" bIns="34290" rtlCol="0" anchor="ctr" anchorCtr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b="1" kern="1200" spc="-70" baseline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altLang="en-US" sz="2400" dirty="0">
                <a:ea typeface="ＭＳ Ｐゴシック" pitchFamily="34" charset="-128"/>
              </a:rPr>
              <a:t>local train Leuven – Brussel - Braine-le-Comte, </a:t>
            </a:r>
          </a:p>
          <a:p>
            <a:r>
              <a:rPr lang="en-GB" altLang="en-US" sz="2400" dirty="0">
                <a:ea typeface="ＭＳ Ｐゴシック" pitchFamily="34" charset="-128"/>
              </a:rPr>
              <a:t>62 km, 22 stops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D4E743-8AF5-4C87-9597-5577D669DABC}"/>
              </a:ext>
            </a:extLst>
          </p:cNvPr>
          <p:cNvSpPr/>
          <p:nvPr/>
        </p:nvSpPr>
        <p:spPr>
          <a:xfrm>
            <a:off x="0" y="1482414"/>
            <a:ext cx="38386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E3681 </a:t>
            </a:r>
            <a:r>
              <a:rPr lang="en-BE" dirty="0" err="1">
                <a:latin typeface="Calibri" panose="020F0502020204030204" pitchFamily="34" charset="0"/>
                <a:ea typeface="Calibri" panose="020F0502020204030204" pitchFamily="34" charset="0"/>
              </a:rPr>
              <a:t>en</a:t>
            </a: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 E3761 (</a:t>
            </a:r>
            <a:r>
              <a:rPr lang="en-B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macho style)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Strong acceleration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to max speed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Max deceleration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To early 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E3681 (L-</a:t>
            </a:r>
            <a:r>
              <a:rPr lang="en-BE" dirty="0" err="1">
                <a:latin typeface="Calibri" panose="020F0502020204030204" pitchFamily="34" charset="0"/>
                <a:ea typeface="Calibri" panose="020F0502020204030204" pitchFamily="34" charset="0"/>
              </a:rPr>
              <a:t>Blc</a:t>
            </a: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consumption: 747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Recuperation: 273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Net consumption: 474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E3761 (</a:t>
            </a:r>
            <a:r>
              <a:rPr lang="en-BE" dirty="0" err="1">
                <a:latin typeface="Calibri" panose="020F0502020204030204" pitchFamily="34" charset="0"/>
                <a:ea typeface="Calibri" panose="020F0502020204030204" pitchFamily="34" charset="0"/>
              </a:rPr>
              <a:t>Blc</a:t>
            </a: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-L)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consumption: 739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Recuperation: 319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Net consumption: 420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3F9A23-6C80-43C2-BB49-325FFCBBBD3D}"/>
              </a:ext>
            </a:extLst>
          </p:cNvPr>
          <p:cNvSpPr/>
          <p:nvPr/>
        </p:nvSpPr>
        <p:spPr>
          <a:xfrm>
            <a:off x="4572000" y="148241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E3784 </a:t>
            </a:r>
            <a:r>
              <a:rPr lang="en-BE" dirty="0" err="1">
                <a:latin typeface="Calibri" panose="020F0502020204030204" pitchFamily="34" charset="0"/>
                <a:ea typeface="Calibri" panose="020F0502020204030204" pitchFamily="34" charset="0"/>
              </a:rPr>
              <a:t>en</a:t>
            </a: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 E3664 (</a:t>
            </a:r>
            <a:r>
              <a:rPr lang="en-BE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eco driving style</a:t>
            </a: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gradual acceleration to 100%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Until advisory speed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Gradual deceleration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BE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 time</a:t>
            </a:r>
            <a:endParaRPr lang="en-BE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E3784 (L-</a:t>
            </a:r>
            <a:r>
              <a:rPr lang="en-BE" dirty="0" err="1">
                <a:latin typeface="Calibri" panose="020F0502020204030204" pitchFamily="34" charset="0"/>
                <a:ea typeface="Calibri" panose="020F0502020204030204" pitchFamily="34" charset="0"/>
              </a:rPr>
              <a:t>Blc</a:t>
            </a: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consumption: 472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Recuperation: 205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Net consumption: 267 kW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E3664 (</a:t>
            </a:r>
            <a:r>
              <a:rPr lang="en-BE" dirty="0" err="1">
                <a:latin typeface="Calibri" panose="020F0502020204030204" pitchFamily="34" charset="0"/>
                <a:ea typeface="Calibri" panose="020F0502020204030204" pitchFamily="34" charset="0"/>
              </a:rPr>
              <a:t>Blc</a:t>
            </a: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-L)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consumption: 429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Recuperation: 218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BE" dirty="0">
                <a:latin typeface="Calibri" panose="020F0502020204030204" pitchFamily="34" charset="0"/>
                <a:ea typeface="Times New Roman" panose="02020603050405020304" pitchFamily="18" charset="0"/>
              </a:rPr>
              <a:t>Net consumption: 211 kWh</a:t>
            </a: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BE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0"/>
              </a:spcAft>
            </a:pPr>
            <a:endParaRPr lang="en-BE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2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NMBS Template 2018">
      <a:dk1>
        <a:sysClr val="windowText" lastClr="000000"/>
      </a:dk1>
      <a:lt1>
        <a:sysClr val="window" lastClr="FFFFFF"/>
      </a:lt1>
      <a:dk2>
        <a:srgbClr val="006AB3"/>
      </a:dk2>
      <a:lt2>
        <a:srgbClr val="FFFFFF"/>
      </a:lt2>
      <a:accent1>
        <a:srgbClr val="0069B4"/>
      </a:accent1>
      <a:accent2>
        <a:srgbClr val="EA560D"/>
      </a:accent2>
      <a:accent3>
        <a:srgbClr val="00BFB3"/>
      </a:accent3>
      <a:accent4>
        <a:srgbClr val="00A251"/>
      </a:accent4>
      <a:accent5>
        <a:srgbClr val="FFD047"/>
      </a:accent5>
      <a:accent6>
        <a:srgbClr val="009FE3"/>
      </a:accent6>
      <a:hlink>
        <a:srgbClr val="EA560D"/>
      </a:hlink>
      <a:folHlink>
        <a:srgbClr val="EA560D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lIns="252000" tIns="45720" rIns="91440" bIns="45720" rtlCol="0">
        <a:noAutofit/>
      </a:bodyPr>
      <a:lstStyle>
        <a:defPPr algn="l"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MBS Template 2018">
    <a:dk1>
      <a:sysClr val="windowText" lastClr="000000"/>
    </a:dk1>
    <a:lt1>
      <a:sysClr val="window" lastClr="FFFFFF"/>
    </a:lt1>
    <a:dk2>
      <a:srgbClr val="006AB3"/>
    </a:dk2>
    <a:lt2>
      <a:srgbClr val="FFFFFF"/>
    </a:lt2>
    <a:accent1>
      <a:srgbClr val="0069B4"/>
    </a:accent1>
    <a:accent2>
      <a:srgbClr val="EA560D"/>
    </a:accent2>
    <a:accent3>
      <a:srgbClr val="00BFB3"/>
    </a:accent3>
    <a:accent4>
      <a:srgbClr val="00A251"/>
    </a:accent4>
    <a:accent5>
      <a:srgbClr val="FFD047"/>
    </a:accent5>
    <a:accent6>
      <a:srgbClr val="009FE3"/>
    </a:accent6>
    <a:hlink>
      <a:srgbClr val="EA560D"/>
    </a:hlink>
    <a:folHlink>
      <a:srgbClr val="EA560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500</Words>
  <Application>Microsoft Office PowerPoint</Application>
  <PresentationFormat>Skjermfremvisning (4:3)</PresentationFormat>
  <Paragraphs>156</Paragraphs>
  <Slides>9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Wingdings</vt:lpstr>
      <vt:lpstr>Office Theme</vt:lpstr>
      <vt:lpstr>PowerPoint-presentasjon</vt:lpstr>
      <vt:lpstr>PowerPoint-presentasjon</vt:lpstr>
      <vt:lpstr>PowerPoint-presentasjon</vt:lpstr>
      <vt:lpstr>train composition (locT18 – 12 coaches – locT18)  IC 1: Oostende-Eupen</vt:lpstr>
      <vt:lpstr>Case loc 1855 van 17 tot 31 januari 2019.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De Cleen</dc:creator>
  <cp:lastModifiedBy>Turid Brenn Egge</cp:lastModifiedBy>
  <cp:revision>292</cp:revision>
  <cp:lastPrinted>2018-12-17T09:36:53Z</cp:lastPrinted>
  <dcterms:created xsi:type="dcterms:W3CDTF">2006-08-16T00:00:00Z</dcterms:created>
  <dcterms:modified xsi:type="dcterms:W3CDTF">2019-06-13T06:44:09Z</dcterms:modified>
</cp:coreProperties>
</file>